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47_18AAF82B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29"/>
  </p:notesMasterIdLst>
  <p:sldIdLst>
    <p:sldId id="256" r:id="rId5"/>
    <p:sldId id="257" r:id="rId6"/>
    <p:sldId id="312" r:id="rId7"/>
    <p:sldId id="313" r:id="rId8"/>
    <p:sldId id="258" r:id="rId9"/>
    <p:sldId id="259" r:id="rId10"/>
    <p:sldId id="260" r:id="rId11"/>
    <p:sldId id="323" r:id="rId12"/>
    <p:sldId id="261" r:id="rId13"/>
    <p:sldId id="262" r:id="rId14"/>
    <p:sldId id="314" r:id="rId15"/>
    <p:sldId id="324" r:id="rId16"/>
    <p:sldId id="329" r:id="rId17"/>
    <p:sldId id="328" r:id="rId18"/>
    <p:sldId id="316" r:id="rId19"/>
    <p:sldId id="315" r:id="rId20"/>
    <p:sldId id="263" r:id="rId21"/>
    <p:sldId id="317" r:id="rId22"/>
    <p:sldId id="326" r:id="rId23"/>
    <p:sldId id="327" r:id="rId24"/>
    <p:sldId id="320" r:id="rId25"/>
    <p:sldId id="321" r:id="rId26"/>
    <p:sldId id="322" r:id="rId27"/>
    <p:sldId id="325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Malgun Gothic" panose="020B0503020000020004" pitchFamily="34" charset="-127"/>
      <p:regular r:id="rId34"/>
      <p:bold r:id="rId35"/>
    </p:embeddedFont>
    <p:embeddedFont>
      <p:font typeface="Malgun Gothic" panose="020B0503020000020004" pitchFamily="34" charset="-12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B6BB9C-ADAD-49FE-5B48-AE0B4AC3106D}" name="문무현" initials="문무" userId="S::fancy_konkuk.ac.kr#ext#@iamdms.onmicrosoft.com::e62f054f-9560-408a-9770-b716cb3e682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77631D-D897-BFDD-EDFD-4BCF668C8681}" v="1646" dt="2024-06-19T18:26:56.073"/>
    <p1510:client id="{BB7B7B15-44C2-4722-8DF2-7D14444AFD9F}" v="936" dt="2024-06-19T18:19:27.117"/>
    <p1510:client id="{E28905BA-63FC-474D-8520-3003AA9FFAE3}" v="1093" dt="2024-06-19T18:43:42.350"/>
  </p1510:revLst>
</p1510:revInfo>
</file>

<file path=ppt/tableStyles.xml><?xml version="1.0" encoding="utf-8"?>
<a:tblStyleLst xmlns:a="http://schemas.openxmlformats.org/drawingml/2006/main" def="{EBC53D91-919A-404D-81E6-FB2436B5E669}">
  <a:tblStyle styleId="{EBC53D91-919A-404D-81E6-FB2436B5E6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무현" userId="S::fancy_konkuk.ac.kr#ext#@iamdms.onmicrosoft.com::e62f054f-9560-408a-9770-b716cb3e6829" providerId="AD" clId="Web-{7A77631D-D897-BFDD-EDFD-4BCF668C8681}"/>
    <pc:docChg chg="mod addSld delSld modSld sldOrd">
      <pc:chgData name="문무현" userId="S::fancy_konkuk.ac.kr#ext#@iamdms.onmicrosoft.com::e62f054f-9560-408a-9770-b716cb3e6829" providerId="AD" clId="Web-{7A77631D-D897-BFDD-EDFD-4BCF668C8681}" dt="2024-06-19T18:26:56.073" v="1248" actId="1076"/>
      <pc:docMkLst>
        <pc:docMk/>
      </pc:docMkLst>
      <pc:sldChg chg="modSp">
        <pc:chgData name="문무현" userId="S::fancy_konkuk.ac.kr#ext#@iamdms.onmicrosoft.com::e62f054f-9560-408a-9770-b716cb3e6829" providerId="AD" clId="Web-{7A77631D-D897-BFDD-EDFD-4BCF668C8681}" dt="2024-06-19T17:04:40.206" v="736" actId="20577"/>
        <pc:sldMkLst>
          <pc:docMk/>
          <pc:sldMk cId="1208809164" sldId="316"/>
        </pc:sldMkLst>
        <pc:spChg chg="mod">
          <ac:chgData name="문무현" userId="S::fancy_konkuk.ac.kr#ext#@iamdms.onmicrosoft.com::e62f054f-9560-408a-9770-b716cb3e6829" providerId="AD" clId="Web-{7A77631D-D897-BFDD-EDFD-4BCF668C8681}" dt="2024-06-19T17:04:40.206" v="736" actId="20577"/>
          <ac:spMkLst>
            <pc:docMk/>
            <pc:sldMk cId="1208809164" sldId="316"/>
            <ac:spMk id="14" creationId="{5F2A0DEE-EDC8-295E-23F9-232F7CC770D1}"/>
          </ac:spMkLst>
        </pc:spChg>
      </pc:sldChg>
      <pc:sldChg chg="modSp">
        <pc:chgData name="문무현" userId="S::fancy_konkuk.ac.kr#ext#@iamdms.onmicrosoft.com::e62f054f-9560-408a-9770-b716cb3e6829" providerId="AD" clId="Web-{7A77631D-D897-BFDD-EDFD-4BCF668C8681}" dt="2024-06-19T16:32:52.327" v="625" actId="20577"/>
        <pc:sldMkLst>
          <pc:docMk/>
          <pc:sldMk cId="3589623946" sldId="317"/>
        </pc:sldMkLst>
        <pc:spChg chg="mod">
          <ac:chgData name="문무현" userId="S::fancy_konkuk.ac.kr#ext#@iamdms.onmicrosoft.com::e62f054f-9560-408a-9770-b716cb3e6829" providerId="AD" clId="Web-{7A77631D-D897-BFDD-EDFD-4BCF668C8681}" dt="2024-06-19T16:32:52.327" v="625" actId="20577"/>
          <ac:spMkLst>
            <pc:docMk/>
            <pc:sldMk cId="3589623946" sldId="317"/>
            <ac:spMk id="14" creationId="{5F2A0DEE-EDC8-295E-23F9-232F7CC770D1}"/>
          </ac:spMkLst>
        </pc:spChg>
      </pc:sldChg>
      <pc:sldChg chg="del">
        <pc:chgData name="문무현" userId="S::fancy_konkuk.ac.kr#ext#@iamdms.onmicrosoft.com::e62f054f-9560-408a-9770-b716cb3e6829" providerId="AD" clId="Web-{7A77631D-D897-BFDD-EDFD-4BCF668C8681}" dt="2024-06-19T16:31:57.542" v="619"/>
        <pc:sldMkLst>
          <pc:docMk/>
          <pc:sldMk cId="487822193" sldId="319"/>
        </pc:sldMkLst>
      </pc:sldChg>
      <pc:sldChg chg="addSp delSp modSp">
        <pc:chgData name="문무현" userId="S::fancy_konkuk.ac.kr#ext#@iamdms.onmicrosoft.com::e62f054f-9560-408a-9770-b716cb3e6829" providerId="AD" clId="Web-{7A77631D-D897-BFDD-EDFD-4BCF668C8681}" dt="2024-06-19T17:04:05.970" v="731" actId="14100"/>
        <pc:sldMkLst>
          <pc:docMk/>
          <pc:sldMk cId="2450157599" sldId="320"/>
        </pc:sldMkLst>
        <pc:spChg chg="mod">
          <ac:chgData name="문무현" userId="S::fancy_konkuk.ac.kr#ext#@iamdms.onmicrosoft.com::e62f054f-9560-408a-9770-b716cb3e6829" providerId="AD" clId="Web-{7A77631D-D897-BFDD-EDFD-4BCF668C8681}" dt="2024-06-19T17:04:01.283" v="728" actId="1076"/>
          <ac:spMkLst>
            <pc:docMk/>
            <pc:sldMk cId="2450157599" sldId="320"/>
            <ac:spMk id="2" creationId="{03069787-D528-BC87-5529-2398A78E613F}"/>
          </ac:spMkLst>
        </pc:spChg>
        <pc:spChg chg="del">
          <ac:chgData name="문무현" userId="S::fancy_konkuk.ac.kr#ext#@iamdms.onmicrosoft.com::e62f054f-9560-408a-9770-b716cb3e6829" providerId="AD" clId="Web-{7A77631D-D897-BFDD-EDFD-4BCF668C8681}" dt="2024-06-19T16:59:56.273" v="689"/>
          <ac:spMkLst>
            <pc:docMk/>
            <pc:sldMk cId="2450157599" sldId="320"/>
            <ac:spMk id="3" creationId="{3339EA13-A56C-B900-BBB9-2DA0464713AA}"/>
          </ac:spMkLst>
        </pc:spChg>
        <pc:spChg chg="del">
          <ac:chgData name="문무현" userId="S::fancy_konkuk.ac.kr#ext#@iamdms.onmicrosoft.com::e62f054f-9560-408a-9770-b716cb3e6829" providerId="AD" clId="Web-{7A77631D-D897-BFDD-EDFD-4BCF668C8681}" dt="2024-06-19T16:55:03.684" v="669"/>
          <ac:spMkLst>
            <pc:docMk/>
            <pc:sldMk cId="2450157599" sldId="320"/>
            <ac:spMk id="4" creationId="{1FEAD54E-B9DB-5606-EF95-411700CACEC9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33:11.031" v="628"/>
          <ac:spMkLst>
            <pc:docMk/>
            <pc:sldMk cId="2450157599" sldId="320"/>
            <ac:spMk id="5" creationId="{AEE8899C-4576-1590-4375-3ED845A5E4D2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7:04:01.314" v="729" actId="1076"/>
          <ac:spMkLst>
            <pc:docMk/>
            <pc:sldMk cId="2450157599" sldId="320"/>
            <ac:spMk id="14" creationId="{5F2A0DEE-EDC8-295E-23F9-232F7CC770D1}"/>
          </ac:spMkLst>
        </pc:spChg>
        <pc:picChg chg="add mod">
          <ac:chgData name="문무현" userId="S::fancy_konkuk.ac.kr#ext#@iamdms.onmicrosoft.com::e62f054f-9560-408a-9770-b716cb3e6829" providerId="AD" clId="Web-{7A77631D-D897-BFDD-EDFD-4BCF668C8681}" dt="2024-06-19T17:04:05.908" v="730" actId="14100"/>
          <ac:picMkLst>
            <pc:docMk/>
            <pc:sldMk cId="2450157599" sldId="320"/>
            <ac:picMk id="6" creationId="{4668710D-B061-939A-7CD8-0988A58D07E3}"/>
          </ac:picMkLst>
        </pc:picChg>
        <pc:picChg chg="add del mod">
          <ac:chgData name="문무현" userId="S::fancy_konkuk.ac.kr#ext#@iamdms.onmicrosoft.com::e62f054f-9560-408a-9770-b716cb3e6829" providerId="AD" clId="Web-{7A77631D-D897-BFDD-EDFD-4BCF668C8681}" dt="2024-06-19T16:59:35.585" v="681"/>
          <ac:picMkLst>
            <pc:docMk/>
            <pc:sldMk cId="2450157599" sldId="320"/>
            <ac:picMk id="7" creationId="{7AF0A96A-719D-8B3C-BC74-C18DF23C749F}"/>
          </ac:picMkLst>
        </pc:picChg>
        <pc:picChg chg="add del mod">
          <ac:chgData name="문무현" userId="S::fancy_konkuk.ac.kr#ext#@iamdms.onmicrosoft.com::e62f054f-9560-408a-9770-b716cb3e6829" providerId="AD" clId="Web-{7A77631D-D897-BFDD-EDFD-4BCF668C8681}" dt="2024-06-19T17:02:39.514" v="694"/>
          <ac:picMkLst>
            <pc:docMk/>
            <pc:sldMk cId="2450157599" sldId="320"/>
            <ac:picMk id="8" creationId="{2A4C890D-038F-5B56-15E8-3FD6E7CFB2F0}"/>
          </ac:picMkLst>
        </pc:picChg>
        <pc:picChg chg="add mod">
          <ac:chgData name="문무현" userId="S::fancy_konkuk.ac.kr#ext#@iamdms.onmicrosoft.com::e62f054f-9560-408a-9770-b716cb3e6829" providerId="AD" clId="Web-{7A77631D-D897-BFDD-EDFD-4BCF668C8681}" dt="2024-06-19T17:04:05.970" v="731" actId="14100"/>
          <ac:picMkLst>
            <pc:docMk/>
            <pc:sldMk cId="2450157599" sldId="320"/>
            <ac:picMk id="9" creationId="{8EEA41D1-5D45-0A84-0D4A-FE5782A3BB15}"/>
          </ac:picMkLst>
        </pc:picChg>
      </pc:sldChg>
      <pc:sldChg chg="addSp delSp modSp">
        <pc:chgData name="문무현" userId="S::fancy_konkuk.ac.kr#ext#@iamdms.onmicrosoft.com::e62f054f-9560-408a-9770-b716cb3e6829" providerId="AD" clId="Web-{7A77631D-D897-BFDD-EDFD-4BCF668C8681}" dt="2024-06-19T18:15:35.530" v="1230" actId="20577"/>
        <pc:sldMkLst>
          <pc:docMk/>
          <pc:sldMk cId="3716431290" sldId="321"/>
        </pc:sldMkLst>
        <pc:spChg chg="del mod">
          <ac:chgData name="문무현" userId="S::fancy_konkuk.ac.kr#ext#@iamdms.onmicrosoft.com::e62f054f-9560-408a-9770-b716cb3e6829" providerId="AD" clId="Web-{7A77631D-D897-BFDD-EDFD-4BCF668C8681}" dt="2024-06-19T18:06:51.492" v="1000"/>
          <ac:spMkLst>
            <pc:docMk/>
            <pc:sldMk cId="3716431290" sldId="321"/>
            <ac:spMk id="3" creationId="{3339EA13-A56C-B900-BBB9-2DA0464713AA}"/>
          </ac:spMkLst>
        </pc:spChg>
        <pc:spChg chg="add mod">
          <ac:chgData name="문무현" userId="S::fancy_konkuk.ac.kr#ext#@iamdms.onmicrosoft.com::e62f054f-9560-408a-9770-b716cb3e6829" providerId="AD" clId="Web-{7A77631D-D897-BFDD-EDFD-4BCF668C8681}" dt="2024-06-19T18:14:21.963" v="1228" actId="20577"/>
          <ac:spMkLst>
            <pc:docMk/>
            <pc:sldMk cId="3716431290" sldId="321"/>
            <ac:spMk id="7" creationId="{453FC296-0CB5-6ED7-C260-89661B04AE57}"/>
          </ac:spMkLst>
        </pc:spChg>
        <pc:spChg chg="add mod">
          <ac:chgData name="문무현" userId="S::fancy_konkuk.ac.kr#ext#@iamdms.onmicrosoft.com::e62f054f-9560-408a-9770-b716cb3e6829" providerId="AD" clId="Web-{7A77631D-D897-BFDD-EDFD-4BCF668C8681}" dt="2024-06-19T18:13:52.930" v="1226" actId="20577"/>
          <ac:spMkLst>
            <pc:docMk/>
            <pc:sldMk cId="3716431290" sldId="321"/>
            <ac:spMk id="8" creationId="{201C6BB6-3C12-3036-0C14-7894E6031427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8:15:35.530" v="1230" actId="20577"/>
          <ac:spMkLst>
            <pc:docMk/>
            <pc:sldMk cId="3716431290" sldId="321"/>
            <ac:spMk id="14" creationId="{5F2A0DEE-EDC8-295E-23F9-232F7CC770D1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41:14.211" v="661" actId="20577"/>
          <ac:spMkLst>
            <pc:docMk/>
            <pc:sldMk cId="3716431290" sldId="321"/>
            <ac:spMk id="982" creationId="{00000000-0000-0000-0000-000000000000}"/>
          </ac:spMkLst>
        </pc:spChg>
        <pc:picChg chg="mod">
          <ac:chgData name="문무현" userId="S::fancy_konkuk.ac.kr#ext#@iamdms.onmicrosoft.com::e62f054f-9560-408a-9770-b716cb3e6829" providerId="AD" clId="Web-{7A77631D-D897-BFDD-EDFD-4BCF668C8681}" dt="2024-06-19T18:11:56.173" v="1174" actId="1076"/>
          <ac:picMkLst>
            <pc:docMk/>
            <pc:sldMk cId="3716431290" sldId="321"/>
            <ac:picMk id="2" creationId="{FA2D0EE2-9F7F-3F56-82BD-45E5B6F2A6CF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8:11:56.220" v="1175" actId="1076"/>
          <ac:picMkLst>
            <pc:docMk/>
            <pc:sldMk cId="3716431290" sldId="321"/>
            <ac:picMk id="5" creationId="{B46270A3-8E81-BB21-7450-54D6CA5EDEF4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8:11:56.267" v="1176" actId="1076"/>
          <ac:picMkLst>
            <pc:docMk/>
            <pc:sldMk cId="3716431290" sldId="321"/>
            <ac:picMk id="6" creationId="{9ADEBD3D-151C-2D30-7A44-6E2AEA31D84E}"/>
          </ac:picMkLst>
        </pc:picChg>
      </pc:sldChg>
      <pc:sldChg chg="addSp modSp">
        <pc:chgData name="문무현" userId="S::fancy_konkuk.ac.kr#ext#@iamdms.onmicrosoft.com::e62f054f-9560-408a-9770-b716cb3e6829" providerId="AD" clId="Web-{7A77631D-D897-BFDD-EDFD-4BCF668C8681}" dt="2024-06-19T18:26:56.073" v="1248" actId="1076"/>
        <pc:sldMkLst>
          <pc:docMk/>
          <pc:sldMk cId="790339723" sldId="322"/>
        </pc:sldMkLst>
        <pc:spChg chg="mod">
          <ac:chgData name="문무현" userId="S::fancy_konkuk.ac.kr#ext#@iamdms.onmicrosoft.com::e62f054f-9560-408a-9770-b716cb3e6829" providerId="AD" clId="Web-{7A77631D-D897-BFDD-EDFD-4BCF668C8681}" dt="2024-06-19T18:26:53.948" v="1247" actId="1076"/>
          <ac:spMkLst>
            <pc:docMk/>
            <pc:sldMk cId="790339723" sldId="322"/>
            <ac:spMk id="14" creationId="{5F2A0DEE-EDC8-295E-23F9-232F7CC770D1}"/>
          </ac:spMkLst>
        </pc:spChg>
        <pc:picChg chg="add mod">
          <ac:chgData name="문무현" userId="S::fancy_konkuk.ac.kr#ext#@iamdms.onmicrosoft.com::e62f054f-9560-408a-9770-b716cb3e6829" providerId="AD" clId="Web-{7A77631D-D897-BFDD-EDFD-4BCF668C8681}" dt="2024-06-19T18:26:56.073" v="1248" actId="1076"/>
          <ac:picMkLst>
            <pc:docMk/>
            <pc:sldMk cId="790339723" sldId="322"/>
            <ac:picMk id="2" creationId="{03F3A822-7009-B201-5DEE-D15C9E529832}"/>
          </ac:picMkLst>
        </pc:picChg>
      </pc:sldChg>
      <pc:sldChg chg="delSp modSp">
        <pc:chgData name="문무현" userId="S::fancy_konkuk.ac.kr#ext#@iamdms.onmicrosoft.com::e62f054f-9560-408a-9770-b716cb3e6829" providerId="AD" clId="Web-{7A77631D-D897-BFDD-EDFD-4BCF668C8681}" dt="2024-06-19T18:01:05.792" v="992" actId="20577"/>
        <pc:sldMkLst>
          <pc:docMk/>
          <pc:sldMk cId="1232856835" sldId="324"/>
        </pc:sldMkLst>
        <pc:spChg chg="del mod">
          <ac:chgData name="문무현" userId="S::fancy_konkuk.ac.kr#ext#@iamdms.onmicrosoft.com::e62f054f-9560-408a-9770-b716cb3e6829" providerId="AD" clId="Web-{7A77631D-D897-BFDD-EDFD-4BCF668C8681}" dt="2024-06-19T18:00:48.853" v="991"/>
          <ac:spMkLst>
            <pc:docMk/>
            <pc:sldMk cId="1232856835" sldId="324"/>
            <ac:spMk id="3" creationId="{EF2357E4-5361-3BDA-FAAF-0084D0309D62}"/>
          </ac:spMkLst>
        </pc:spChg>
        <pc:spChg chg="del mod">
          <ac:chgData name="문무현" userId="S::fancy_konkuk.ac.kr#ext#@iamdms.onmicrosoft.com::e62f054f-9560-408a-9770-b716cb3e6829" providerId="AD" clId="Web-{7A77631D-D897-BFDD-EDFD-4BCF668C8681}" dt="2024-06-19T17:59:12.248" v="950"/>
          <ac:spMkLst>
            <pc:docMk/>
            <pc:sldMk cId="1232856835" sldId="324"/>
            <ac:spMk id="5" creationId="{28414893-2AB7-13FD-E472-5BF1C2DBE6C0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8:01:05.792" v="992" actId="20577"/>
          <ac:spMkLst>
            <pc:docMk/>
            <pc:sldMk cId="1232856835" sldId="324"/>
            <ac:spMk id="7" creationId="{80AB734A-1ECC-BD9F-6277-B5269804AD4F}"/>
          </ac:spMkLst>
        </pc:spChg>
        <pc:picChg chg="del mod">
          <ac:chgData name="문무현" userId="S::fancy_konkuk.ac.kr#ext#@iamdms.onmicrosoft.com::e62f054f-9560-408a-9770-b716cb3e6829" providerId="AD" clId="Web-{7A77631D-D897-BFDD-EDFD-4BCF668C8681}" dt="2024-06-19T17:59:11.263" v="949"/>
          <ac:picMkLst>
            <pc:docMk/>
            <pc:sldMk cId="1232856835" sldId="324"/>
            <ac:picMk id="2" creationId="{12BD17AC-92AA-BDB7-6531-B26A21AFCE21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7:55:45.063" v="802" actId="1076"/>
          <ac:picMkLst>
            <pc:docMk/>
            <pc:sldMk cId="1232856835" sldId="324"/>
            <ac:picMk id="4" creationId="{10359052-357E-1CB7-22B3-D289BEB14060}"/>
          </ac:picMkLst>
        </pc:picChg>
        <pc:picChg chg="del mod">
          <ac:chgData name="문무현" userId="S::fancy_konkuk.ac.kr#ext#@iamdms.onmicrosoft.com::e62f054f-9560-408a-9770-b716cb3e6829" providerId="AD" clId="Web-{7A77631D-D897-BFDD-EDFD-4BCF668C8681}" dt="2024-06-19T17:55:32.828" v="798"/>
          <ac:picMkLst>
            <pc:docMk/>
            <pc:sldMk cId="1232856835" sldId="324"/>
            <ac:picMk id="6" creationId="{ECD09287-D80B-D09E-7186-61E10A9804D1}"/>
          </ac:picMkLst>
        </pc:picChg>
      </pc:sldChg>
      <pc:sldChg chg="modSp ord">
        <pc:chgData name="문무현" userId="S::fancy_konkuk.ac.kr#ext#@iamdms.onmicrosoft.com::e62f054f-9560-408a-9770-b716cb3e6829" providerId="AD" clId="Web-{7A77631D-D897-BFDD-EDFD-4BCF668C8681}" dt="2024-06-19T16:31:54.136" v="618"/>
        <pc:sldMkLst>
          <pc:docMk/>
          <pc:sldMk cId="2796921885" sldId="326"/>
        </pc:sldMkLst>
        <pc:spChg chg="mod">
          <ac:chgData name="문무현" userId="S::fancy_konkuk.ac.kr#ext#@iamdms.onmicrosoft.com::e62f054f-9560-408a-9770-b716cb3e6829" providerId="AD" clId="Web-{7A77631D-D897-BFDD-EDFD-4BCF668C8681}" dt="2024-06-19T16:07:31.732" v="1" actId="20577"/>
          <ac:spMkLst>
            <pc:docMk/>
            <pc:sldMk cId="2796921885" sldId="326"/>
            <ac:spMk id="2" creationId="{0E3D1EBB-72B9-461E-B722-E4A046B1553C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20:10.136" v="177" actId="20577"/>
          <ac:spMkLst>
            <pc:docMk/>
            <pc:sldMk cId="2796921885" sldId="326"/>
            <ac:spMk id="3" creationId="{FEF38E72-A8A2-80E6-FA45-11F7509FC1B2}"/>
          </ac:spMkLst>
        </pc:spChg>
        <pc:picChg chg="mod">
          <ac:chgData name="문무현" userId="S::fancy_konkuk.ac.kr#ext#@iamdms.onmicrosoft.com::e62f054f-9560-408a-9770-b716cb3e6829" providerId="AD" clId="Web-{7A77631D-D897-BFDD-EDFD-4BCF668C8681}" dt="2024-06-19T16:15:26.281" v="14" actId="14100"/>
          <ac:picMkLst>
            <pc:docMk/>
            <pc:sldMk cId="2796921885" sldId="326"/>
            <ac:picMk id="4" creationId="{628C8B48-A09E-0800-C5F8-401CB34E3AC3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6:15:26.203" v="13" actId="14100"/>
          <ac:picMkLst>
            <pc:docMk/>
            <pc:sldMk cId="2796921885" sldId="326"/>
            <ac:picMk id="6" creationId="{452E8F92-2B18-E193-E724-38436F1C4BDC}"/>
          </ac:picMkLst>
        </pc:picChg>
      </pc:sldChg>
      <pc:sldChg chg="modSp ord addCm">
        <pc:chgData name="문무현" userId="S::fancy_konkuk.ac.kr#ext#@iamdms.onmicrosoft.com::e62f054f-9560-408a-9770-b716cb3e6829" providerId="AD" clId="Web-{7A77631D-D897-BFDD-EDFD-4BCF668C8681}" dt="2024-06-19T16:31:54.136" v="617"/>
        <pc:sldMkLst>
          <pc:docMk/>
          <pc:sldMk cId="413857835" sldId="327"/>
        </pc:sldMkLst>
        <pc:spChg chg="mod">
          <ac:chgData name="문무현" userId="S::fancy_konkuk.ac.kr#ext#@iamdms.onmicrosoft.com::e62f054f-9560-408a-9770-b716cb3e6829" providerId="AD" clId="Web-{7A77631D-D897-BFDD-EDFD-4BCF668C8681}" dt="2024-06-19T16:11:59.242" v="2" actId="20577"/>
          <ac:spMkLst>
            <pc:docMk/>
            <pc:sldMk cId="413857835" sldId="327"/>
            <ac:spMk id="2" creationId="{7E8C3D65-BF53-B2C6-B460-024B860931CA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31:39.932" v="616" actId="20577"/>
          <ac:spMkLst>
            <pc:docMk/>
            <pc:sldMk cId="413857835" sldId="327"/>
            <ac:spMk id="3" creationId="{BF230A32-4820-BB31-392C-EF4C084B9BF8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24:26.911" v="243" actId="1076"/>
          <ac:spMkLst>
            <pc:docMk/>
            <pc:sldMk cId="413857835" sldId="327"/>
            <ac:spMk id="6" creationId="{36C43A8A-2EFC-A3A8-3CDE-E732B276C82F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24:29.536" v="244" actId="1076"/>
          <ac:spMkLst>
            <pc:docMk/>
            <pc:sldMk cId="413857835" sldId="327"/>
            <ac:spMk id="7" creationId="{6D6A88E9-1EBF-97D2-40F9-2A1128833905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24:33.614" v="245" actId="1076"/>
          <ac:spMkLst>
            <pc:docMk/>
            <pc:sldMk cId="413857835" sldId="327"/>
            <ac:spMk id="8" creationId="{CB8B193C-04FC-569E-97A0-356272F3ECAD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24:55.240" v="250" actId="1076"/>
          <ac:spMkLst>
            <pc:docMk/>
            <pc:sldMk cId="413857835" sldId="327"/>
            <ac:spMk id="9" creationId="{A48F8C38-D1EE-A283-C2CA-C10665E3F5DB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6:24:41.255" v="248" actId="14100"/>
          <ac:spMkLst>
            <pc:docMk/>
            <pc:sldMk cId="413857835" sldId="327"/>
            <ac:spMk id="11" creationId="{9ACE41FC-FEE6-D44B-8CDD-89705BA47507}"/>
          </ac:spMkLst>
        </pc:spChg>
        <pc:picChg chg="mod">
          <ac:chgData name="문무현" userId="S::fancy_konkuk.ac.kr#ext#@iamdms.onmicrosoft.com::e62f054f-9560-408a-9770-b716cb3e6829" providerId="AD" clId="Web-{7A77631D-D897-BFDD-EDFD-4BCF668C8681}" dt="2024-06-19T16:24:25.176" v="241" actId="14100"/>
          <ac:picMkLst>
            <pc:docMk/>
            <pc:sldMk cId="413857835" sldId="327"/>
            <ac:picMk id="4" creationId="{721C5044-A35B-3AAA-063A-EDDA4C991CBD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6:24:25.302" v="242" actId="14100"/>
          <ac:picMkLst>
            <pc:docMk/>
            <pc:sldMk cId="413857835" sldId="327"/>
            <ac:picMk id="5" creationId="{B1341B2C-E6C7-B963-D0B7-3972FCD38DF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문무현" userId="S::fancy_konkuk.ac.kr#ext#@iamdms.onmicrosoft.com::e62f054f-9560-408a-9770-b716cb3e6829" providerId="AD" clId="Web-{7A77631D-D897-BFDD-EDFD-4BCF668C8681}" dt="2024-06-19T16:14:23.029" v="4"/>
              <pc2:cmMkLst xmlns:pc2="http://schemas.microsoft.com/office/powerpoint/2019/9/main/command">
                <pc:docMk/>
                <pc:sldMk cId="413857835" sldId="327"/>
                <pc2:cmMk id="{EB8CD099-ECFE-428D-8F4B-549F268B922B}"/>
              </pc2:cmMkLst>
            </pc226:cmChg>
          </p:ext>
        </pc:extLst>
      </pc:sldChg>
      <pc:sldChg chg="modSp">
        <pc:chgData name="문무현" userId="S::fancy_konkuk.ac.kr#ext#@iamdms.onmicrosoft.com::e62f054f-9560-408a-9770-b716cb3e6829" providerId="AD" clId="Web-{7A77631D-D897-BFDD-EDFD-4BCF668C8681}" dt="2024-06-19T18:00:41.290" v="989" actId="1076"/>
        <pc:sldMkLst>
          <pc:docMk/>
          <pc:sldMk cId="3959220195" sldId="328"/>
        </pc:sldMkLst>
        <pc:spChg chg="mod">
          <ac:chgData name="문무현" userId="S::fancy_konkuk.ac.kr#ext#@iamdms.onmicrosoft.com::e62f054f-9560-408a-9770-b716cb3e6829" providerId="AD" clId="Web-{7A77631D-D897-BFDD-EDFD-4BCF668C8681}" dt="2024-06-19T18:00:41.290" v="989" actId="1076"/>
          <ac:spMkLst>
            <pc:docMk/>
            <pc:sldMk cId="3959220195" sldId="328"/>
            <ac:spMk id="5" creationId="{35D27376-40ED-083D-FE34-4CBF6817C186}"/>
          </ac:spMkLst>
        </pc:spChg>
        <pc:picChg chg="mod">
          <ac:chgData name="문무현" userId="S::fancy_konkuk.ac.kr#ext#@iamdms.onmicrosoft.com::e62f054f-9560-408a-9770-b716cb3e6829" providerId="AD" clId="Web-{7A77631D-D897-BFDD-EDFD-4BCF668C8681}" dt="2024-06-19T17:59:26.504" v="956" actId="14100"/>
          <ac:picMkLst>
            <pc:docMk/>
            <pc:sldMk cId="3959220195" sldId="328"/>
            <ac:picMk id="3" creationId="{EAE30466-4042-44C0-F373-4A96B163368C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7:59:35.567" v="959" actId="1076"/>
          <ac:picMkLst>
            <pc:docMk/>
            <pc:sldMk cId="3959220195" sldId="328"/>
            <ac:picMk id="4" creationId="{2C00D6B2-FF9B-3D9D-AE1A-A0F4E2C2F68F}"/>
          </ac:picMkLst>
        </pc:picChg>
      </pc:sldChg>
      <pc:sldChg chg="delSp modSp add replId">
        <pc:chgData name="문무현" userId="S::fancy_konkuk.ac.kr#ext#@iamdms.onmicrosoft.com::e62f054f-9560-408a-9770-b716cb3e6829" providerId="AD" clId="Web-{7A77631D-D897-BFDD-EDFD-4BCF668C8681}" dt="2024-06-19T18:00:46.728" v="990"/>
        <pc:sldMkLst>
          <pc:docMk/>
          <pc:sldMk cId="917263676" sldId="329"/>
        </pc:sldMkLst>
        <pc:spChg chg="del">
          <ac:chgData name="문무현" userId="S::fancy_konkuk.ac.kr#ext#@iamdms.onmicrosoft.com::e62f054f-9560-408a-9770-b716cb3e6829" providerId="AD" clId="Web-{7A77631D-D897-BFDD-EDFD-4BCF668C8681}" dt="2024-06-19T18:00:46.728" v="990"/>
          <ac:spMkLst>
            <pc:docMk/>
            <pc:sldMk cId="917263676" sldId="329"/>
            <ac:spMk id="3" creationId="{EF2357E4-5361-3BDA-FAAF-0084D0309D62}"/>
          </ac:spMkLst>
        </pc:spChg>
        <pc:spChg chg="del">
          <ac:chgData name="문무현" userId="S::fancy_konkuk.ac.kr#ext#@iamdms.onmicrosoft.com::e62f054f-9560-408a-9770-b716cb3e6829" providerId="AD" clId="Web-{7A77631D-D897-BFDD-EDFD-4BCF668C8681}" dt="2024-06-19T17:55:29.609" v="796"/>
          <ac:spMkLst>
            <pc:docMk/>
            <pc:sldMk cId="917263676" sldId="329"/>
            <ac:spMk id="5" creationId="{28414893-2AB7-13FD-E472-5BF1C2DBE6C0}"/>
          </ac:spMkLst>
        </pc:spChg>
        <pc:spChg chg="mod">
          <ac:chgData name="문무현" userId="S::fancy_konkuk.ac.kr#ext#@iamdms.onmicrosoft.com::e62f054f-9560-408a-9770-b716cb3e6829" providerId="AD" clId="Web-{7A77631D-D897-BFDD-EDFD-4BCF668C8681}" dt="2024-06-19T17:59:05.779" v="948" actId="1076"/>
          <ac:spMkLst>
            <pc:docMk/>
            <pc:sldMk cId="917263676" sldId="329"/>
            <ac:spMk id="7" creationId="{80AB734A-1ECC-BD9F-6277-B5269804AD4F}"/>
          </ac:spMkLst>
        </pc:spChg>
        <pc:picChg chg="del">
          <ac:chgData name="문무현" userId="S::fancy_konkuk.ac.kr#ext#@iamdms.onmicrosoft.com::e62f054f-9560-408a-9770-b716cb3e6829" providerId="AD" clId="Web-{7A77631D-D897-BFDD-EDFD-4BCF668C8681}" dt="2024-06-19T17:55:27.421" v="795"/>
          <ac:picMkLst>
            <pc:docMk/>
            <pc:sldMk cId="917263676" sldId="329"/>
            <ac:picMk id="2" creationId="{12BD17AC-92AA-BDB7-6531-B26A21AFCE21}"/>
          </ac:picMkLst>
        </pc:picChg>
        <pc:picChg chg="del">
          <ac:chgData name="문무현" userId="S::fancy_konkuk.ac.kr#ext#@iamdms.onmicrosoft.com::e62f054f-9560-408a-9770-b716cb3e6829" providerId="AD" clId="Web-{7A77631D-D897-BFDD-EDFD-4BCF668C8681}" dt="2024-06-19T17:55:31.219" v="797"/>
          <ac:picMkLst>
            <pc:docMk/>
            <pc:sldMk cId="917263676" sldId="329"/>
            <ac:picMk id="4" creationId="{10359052-357E-1CB7-22B3-D289BEB14060}"/>
          </ac:picMkLst>
        </pc:picChg>
        <pc:picChg chg="mod">
          <ac:chgData name="문무현" userId="S::fancy_konkuk.ac.kr#ext#@iamdms.onmicrosoft.com::e62f054f-9560-408a-9770-b716cb3e6829" providerId="AD" clId="Web-{7A77631D-D897-BFDD-EDFD-4BCF668C8681}" dt="2024-06-19T17:57:37.133" v="904" actId="1076"/>
          <ac:picMkLst>
            <pc:docMk/>
            <pc:sldMk cId="917263676" sldId="329"/>
            <ac:picMk id="6" creationId="{ECD09287-D80B-D09E-7186-61E10A9804D1}"/>
          </ac:picMkLst>
        </pc:picChg>
      </pc:sldChg>
    </pc:docChg>
  </pc:docChgLst>
  <pc:docChgLst>
    <pc:chgData name="이석진" userId="S::lori2mai11ya_konkuk.ac.kr#ext#@iamdms.onmicrosoft.com::8ca2b69b-365b-4d41-a95e-68dd889e54c7" providerId="AD" clId="Web-{E28905BA-63FC-474D-8520-3003AA9FFAE3}"/>
    <pc:docChg chg="addSld modSld">
      <pc:chgData name="이석진" userId="S::lori2mai11ya_konkuk.ac.kr#ext#@iamdms.onmicrosoft.com::8ca2b69b-365b-4d41-a95e-68dd889e54c7" providerId="AD" clId="Web-{E28905BA-63FC-474D-8520-3003AA9FFAE3}" dt="2024-06-19T18:43:42.335" v="590" actId="20577"/>
      <pc:docMkLst>
        <pc:docMk/>
      </pc:docMkLst>
      <pc:sldChg chg="modSp">
        <pc:chgData name="이석진" userId="S::lori2mai11ya_konkuk.ac.kr#ext#@iamdms.onmicrosoft.com::8ca2b69b-365b-4d41-a95e-68dd889e54c7" providerId="AD" clId="Web-{E28905BA-63FC-474D-8520-3003AA9FFAE3}" dt="2024-06-19T18:43:42.335" v="590" actId="20577"/>
        <pc:sldMkLst>
          <pc:docMk/>
          <pc:sldMk cId="3589623946" sldId="317"/>
        </pc:sldMkLst>
        <pc:spChg chg="mod">
          <ac:chgData name="이석진" userId="S::lori2mai11ya_konkuk.ac.kr#ext#@iamdms.onmicrosoft.com::8ca2b69b-365b-4d41-a95e-68dd889e54c7" providerId="AD" clId="Web-{E28905BA-63FC-474D-8520-3003AA9FFAE3}" dt="2024-06-19T18:43:42.335" v="590" actId="20577"/>
          <ac:spMkLst>
            <pc:docMk/>
            <pc:sldMk cId="3589623946" sldId="317"/>
            <ac:spMk id="14" creationId="{5F2A0DEE-EDC8-295E-23F9-232F7CC770D1}"/>
          </ac:spMkLst>
        </pc:spChg>
      </pc:sldChg>
      <pc:sldChg chg="addSp modSp">
        <pc:chgData name="이석진" userId="S::lori2mai11ya_konkuk.ac.kr#ext#@iamdms.onmicrosoft.com::8ca2b69b-365b-4d41-a95e-68dd889e54c7" providerId="AD" clId="Web-{E28905BA-63FC-474D-8520-3003AA9FFAE3}" dt="2024-06-19T17:44:16.326" v="178" actId="20577"/>
        <pc:sldMkLst>
          <pc:docMk/>
          <pc:sldMk cId="1232856835" sldId="324"/>
        </pc:sldMkLst>
        <pc:spChg chg="add mod">
          <ac:chgData name="이석진" userId="S::lori2mai11ya_konkuk.ac.kr#ext#@iamdms.onmicrosoft.com::8ca2b69b-365b-4d41-a95e-68dd889e54c7" providerId="AD" clId="Web-{E28905BA-63FC-474D-8520-3003AA9FFAE3}" dt="2024-06-19T17:40:08.756" v="45" actId="1076"/>
          <ac:spMkLst>
            <pc:docMk/>
            <pc:sldMk cId="1232856835" sldId="324"/>
            <ac:spMk id="3" creationId="{EF2357E4-5361-3BDA-FAAF-0084D0309D62}"/>
          </ac:spMkLst>
        </pc:spChg>
        <pc:spChg chg="add mod">
          <ac:chgData name="이석진" userId="S::lori2mai11ya_konkuk.ac.kr#ext#@iamdms.onmicrosoft.com::8ca2b69b-365b-4d41-a95e-68dd889e54c7" providerId="AD" clId="Web-{E28905BA-63FC-474D-8520-3003AA9FFAE3}" dt="2024-06-19T17:42:06.556" v="86" actId="20577"/>
          <ac:spMkLst>
            <pc:docMk/>
            <pc:sldMk cId="1232856835" sldId="324"/>
            <ac:spMk id="5" creationId="{28414893-2AB7-13FD-E472-5BF1C2DBE6C0}"/>
          </ac:spMkLst>
        </pc:spChg>
        <pc:spChg chg="add mod">
          <ac:chgData name="이석진" userId="S::lori2mai11ya_konkuk.ac.kr#ext#@iamdms.onmicrosoft.com::8ca2b69b-365b-4d41-a95e-68dd889e54c7" providerId="AD" clId="Web-{E28905BA-63FC-474D-8520-3003AA9FFAE3}" dt="2024-06-19T17:44:16.326" v="178" actId="20577"/>
          <ac:spMkLst>
            <pc:docMk/>
            <pc:sldMk cId="1232856835" sldId="324"/>
            <ac:spMk id="7" creationId="{80AB734A-1ECC-BD9F-6277-B5269804AD4F}"/>
          </ac:spMkLst>
        </pc:spChg>
        <pc:spChg chg="mod">
          <ac:chgData name="이석진" userId="S::lori2mai11ya_konkuk.ac.kr#ext#@iamdms.onmicrosoft.com::8ca2b69b-365b-4d41-a95e-68dd889e54c7" providerId="AD" clId="Web-{E28905BA-63FC-474D-8520-3003AA9FFAE3}" dt="2024-06-19T17:42:24.573" v="90" actId="1076"/>
          <ac:spMkLst>
            <pc:docMk/>
            <pc:sldMk cId="1232856835" sldId="324"/>
            <ac:spMk id="856" creationId="{00000000-0000-0000-0000-000000000000}"/>
          </ac:spMkLst>
        </pc:spChg>
        <pc:picChg chg="add mod">
          <ac:chgData name="이석진" userId="S::lori2mai11ya_konkuk.ac.kr#ext#@iamdms.onmicrosoft.com::8ca2b69b-365b-4d41-a95e-68dd889e54c7" providerId="AD" clId="Web-{E28905BA-63FC-474D-8520-3003AA9FFAE3}" dt="2024-06-19T17:40:05.334" v="44" actId="14100"/>
          <ac:picMkLst>
            <pc:docMk/>
            <pc:sldMk cId="1232856835" sldId="324"/>
            <ac:picMk id="2" creationId="{12BD17AC-92AA-BDB7-6531-B26A21AFCE21}"/>
          </ac:picMkLst>
        </pc:picChg>
        <pc:picChg chg="add mod">
          <ac:chgData name="이석진" userId="S::lori2mai11ya_konkuk.ac.kr#ext#@iamdms.onmicrosoft.com::8ca2b69b-365b-4d41-a95e-68dd889e54c7" providerId="AD" clId="Web-{E28905BA-63FC-474D-8520-3003AA9FFAE3}" dt="2024-06-19T17:42:54.073" v="93" actId="1076"/>
          <ac:picMkLst>
            <pc:docMk/>
            <pc:sldMk cId="1232856835" sldId="324"/>
            <ac:picMk id="4" creationId="{10359052-357E-1CB7-22B3-D289BEB14060}"/>
          </ac:picMkLst>
        </pc:picChg>
        <pc:picChg chg="add mod">
          <ac:chgData name="이석진" userId="S::lori2mai11ya_konkuk.ac.kr#ext#@iamdms.onmicrosoft.com::8ca2b69b-365b-4d41-a95e-68dd889e54c7" providerId="AD" clId="Web-{E28905BA-63FC-474D-8520-3003AA9FFAE3}" dt="2024-06-19T17:42:52.089" v="92" actId="1076"/>
          <ac:picMkLst>
            <pc:docMk/>
            <pc:sldMk cId="1232856835" sldId="324"/>
            <ac:picMk id="6" creationId="{ECD09287-D80B-D09E-7186-61E10A9804D1}"/>
          </ac:picMkLst>
        </pc:picChg>
      </pc:sldChg>
      <pc:sldChg chg="addSp delSp modSp add replId">
        <pc:chgData name="이석진" userId="S::lori2mai11ya_konkuk.ac.kr#ext#@iamdms.onmicrosoft.com::8ca2b69b-365b-4d41-a95e-68dd889e54c7" providerId="AD" clId="Web-{E28905BA-63FC-474D-8520-3003AA9FFAE3}" dt="2024-06-19T17:48:52.912" v="385" actId="20577"/>
        <pc:sldMkLst>
          <pc:docMk/>
          <pc:sldMk cId="3959220195" sldId="328"/>
        </pc:sldMkLst>
        <pc:spChg chg="add mod">
          <ac:chgData name="이석진" userId="S::lori2mai11ya_konkuk.ac.kr#ext#@iamdms.onmicrosoft.com::8ca2b69b-365b-4d41-a95e-68dd889e54c7" providerId="AD" clId="Web-{E28905BA-63FC-474D-8520-3003AA9FFAE3}" dt="2024-06-19T17:48:52.912" v="385" actId="20577"/>
          <ac:spMkLst>
            <pc:docMk/>
            <pc:sldMk cId="3959220195" sldId="328"/>
            <ac:spMk id="5" creationId="{35D27376-40ED-083D-FE34-4CBF6817C186}"/>
          </ac:spMkLst>
        </pc:spChg>
        <pc:picChg chg="del">
          <ac:chgData name="이석진" userId="S::lori2mai11ya_konkuk.ac.kr#ext#@iamdms.onmicrosoft.com::8ca2b69b-365b-4d41-a95e-68dd889e54c7" providerId="AD" clId="Web-{E28905BA-63FC-474D-8520-3003AA9FFAE3}" dt="2024-06-19T17:36:59.235" v="6"/>
          <ac:picMkLst>
            <pc:docMk/>
            <pc:sldMk cId="3959220195" sldId="328"/>
            <ac:picMk id="2" creationId="{12BD17AC-92AA-BDB7-6531-B26A21AFCE21}"/>
          </ac:picMkLst>
        </pc:picChg>
        <pc:picChg chg="add mod">
          <ac:chgData name="이석진" userId="S::lori2mai11ya_konkuk.ac.kr#ext#@iamdms.onmicrosoft.com::8ca2b69b-365b-4d41-a95e-68dd889e54c7" providerId="AD" clId="Web-{E28905BA-63FC-474D-8520-3003AA9FFAE3}" dt="2024-06-19T17:45:59.422" v="189" actId="1076"/>
          <ac:picMkLst>
            <pc:docMk/>
            <pc:sldMk cId="3959220195" sldId="328"/>
            <ac:picMk id="3" creationId="{EAE30466-4042-44C0-F373-4A96B163368C}"/>
          </ac:picMkLst>
        </pc:picChg>
        <pc:picChg chg="add mod">
          <ac:chgData name="이석진" userId="S::lori2mai11ya_konkuk.ac.kr#ext#@iamdms.onmicrosoft.com::8ca2b69b-365b-4d41-a95e-68dd889e54c7" providerId="AD" clId="Web-{E28905BA-63FC-474D-8520-3003AA9FFAE3}" dt="2024-06-19T17:45:55.657" v="187" actId="1076"/>
          <ac:picMkLst>
            <pc:docMk/>
            <pc:sldMk cId="3959220195" sldId="328"/>
            <ac:picMk id="4" creationId="{2C00D6B2-FF9B-3D9D-AE1A-A0F4E2C2F68F}"/>
          </ac:picMkLst>
        </pc:picChg>
      </pc:sldChg>
    </pc:docChg>
  </pc:docChgLst>
  <pc:docChgLst>
    <pc:chgData name="이석진" userId="S::lori2mai11ya_konkuk.ac.kr#ext#@iamdms.onmicrosoft.com::8ca2b69b-365b-4d41-a95e-68dd889e54c7" providerId="AD" clId="Web-{BB7B7B15-44C2-4722-8DF2-7D14444AFD9F}"/>
    <pc:docChg chg="addSld modSld">
      <pc:chgData name="이석진" userId="S::lori2mai11ya_konkuk.ac.kr#ext#@iamdms.onmicrosoft.com::8ca2b69b-365b-4d41-a95e-68dd889e54c7" providerId="AD" clId="Web-{BB7B7B15-44C2-4722-8DF2-7D14444AFD9F}" dt="2024-06-19T18:19:27.117" v="829" actId="20577"/>
      <pc:docMkLst>
        <pc:docMk/>
      </pc:docMkLst>
      <pc:sldChg chg="addSp delSp modSp">
        <pc:chgData name="이석진" userId="S::lori2mai11ya_konkuk.ac.kr#ext#@iamdms.onmicrosoft.com::8ca2b69b-365b-4d41-a95e-68dd889e54c7" providerId="AD" clId="Web-{BB7B7B15-44C2-4722-8DF2-7D14444AFD9F}" dt="2024-06-19T18:19:27.117" v="829" actId="20577"/>
        <pc:sldMkLst>
          <pc:docMk/>
          <pc:sldMk cId="3716431290" sldId="321"/>
        </pc:sldMkLst>
        <pc:spChg chg="del mod">
          <ac:chgData name="이석진" userId="S::lori2mai11ya_konkuk.ac.kr#ext#@iamdms.onmicrosoft.com::8ca2b69b-365b-4d41-a95e-68dd889e54c7" providerId="AD" clId="Web-{BB7B7B15-44C2-4722-8DF2-7D14444AFD9F}" dt="2024-06-19T18:04:06.692" v="772"/>
          <ac:spMkLst>
            <pc:docMk/>
            <pc:sldMk cId="3716431290" sldId="321"/>
            <ac:spMk id="4" creationId="{1FEAD54E-B9DB-5606-EF95-411700CACEC9}"/>
          </ac:spMkLst>
        </pc:spChg>
        <pc:spChg chg="mod">
          <ac:chgData name="이석진" userId="S::lori2mai11ya_konkuk.ac.kr#ext#@iamdms.onmicrosoft.com::8ca2b69b-365b-4d41-a95e-68dd889e54c7" providerId="AD" clId="Web-{BB7B7B15-44C2-4722-8DF2-7D14444AFD9F}" dt="2024-06-19T18:19:15.164" v="825" actId="20577"/>
          <ac:spMkLst>
            <pc:docMk/>
            <pc:sldMk cId="3716431290" sldId="321"/>
            <ac:spMk id="7" creationId="{453FC296-0CB5-6ED7-C260-89661B04AE57}"/>
          </ac:spMkLst>
        </pc:spChg>
        <pc:spChg chg="mod">
          <ac:chgData name="이석진" userId="S::lori2mai11ya_konkuk.ac.kr#ext#@iamdms.onmicrosoft.com::8ca2b69b-365b-4d41-a95e-68dd889e54c7" providerId="AD" clId="Web-{BB7B7B15-44C2-4722-8DF2-7D14444AFD9F}" dt="2024-06-19T18:19:27.117" v="829" actId="20577"/>
          <ac:spMkLst>
            <pc:docMk/>
            <pc:sldMk cId="3716431290" sldId="321"/>
            <ac:spMk id="8" creationId="{201C6BB6-3C12-3036-0C14-7894E6031427}"/>
          </ac:spMkLst>
        </pc:spChg>
        <pc:spChg chg="mod">
          <ac:chgData name="이석진" userId="S::lori2mai11ya_konkuk.ac.kr#ext#@iamdms.onmicrosoft.com::8ca2b69b-365b-4d41-a95e-68dd889e54c7" providerId="AD" clId="Web-{BB7B7B15-44C2-4722-8DF2-7D14444AFD9F}" dt="2024-06-19T18:19:13.757" v="822" actId="20577"/>
          <ac:spMkLst>
            <pc:docMk/>
            <pc:sldMk cId="3716431290" sldId="321"/>
            <ac:spMk id="14" creationId="{5F2A0DEE-EDC8-295E-23F9-232F7CC770D1}"/>
          </ac:spMkLst>
        </pc:spChg>
        <pc:picChg chg="add mod">
          <ac:chgData name="이석진" userId="S::lori2mai11ya_konkuk.ac.kr#ext#@iamdms.onmicrosoft.com::8ca2b69b-365b-4d41-a95e-68dd889e54c7" providerId="AD" clId="Web-{BB7B7B15-44C2-4722-8DF2-7D14444AFD9F}" dt="2024-06-19T18:02:32.661" v="762" actId="1076"/>
          <ac:picMkLst>
            <pc:docMk/>
            <pc:sldMk cId="3716431290" sldId="321"/>
            <ac:picMk id="2" creationId="{FA2D0EE2-9F7F-3F56-82BD-45E5B6F2A6CF}"/>
          </ac:picMkLst>
        </pc:picChg>
        <pc:picChg chg="add mod">
          <ac:chgData name="이석진" userId="S::lori2mai11ya_konkuk.ac.kr#ext#@iamdms.onmicrosoft.com::8ca2b69b-365b-4d41-a95e-68dd889e54c7" providerId="AD" clId="Web-{BB7B7B15-44C2-4722-8DF2-7D14444AFD9F}" dt="2024-06-19T18:02:39.161" v="765" actId="1076"/>
          <ac:picMkLst>
            <pc:docMk/>
            <pc:sldMk cId="3716431290" sldId="321"/>
            <ac:picMk id="5" creationId="{B46270A3-8E81-BB21-7450-54D6CA5EDEF4}"/>
          </ac:picMkLst>
        </pc:picChg>
        <pc:picChg chg="add mod">
          <ac:chgData name="이석진" userId="S::lori2mai11ya_konkuk.ac.kr#ext#@iamdms.onmicrosoft.com::8ca2b69b-365b-4d41-a95e-68dd889e54c7" providerId="AD" clId="Web-{BB7B7B15-44C2-4722-8DF2-7D14444AFD9F}" dt="2024-06-19T18:02:50.834" v="770" actId="1076"/>
          <ac:picMkLst>
            <pc:docMk/>
            <pc:sldMk cId="3716431290" sldId="321"/>
            <ac:picMk id="6" creationId="{9ADEBD3D-151C-2D30-7A44-6E2AEA31D84E}"/>
          </ac:picMkLst>
        </pc:picChg>
      </pc:sldChg>
      <pc:sldChg chg="addSp delSp modSp new">
        <pc:chgData name="이석진" userId="S::lori2mai11ya_konkuk.ac.kr#ext#@iamdms.onmicrosoft.com::8ca2b69b-365b-4d41-a95e-68dd889e54c7" providerId="AD" clId="Web-{BB7B7B15-44C2-4722-8DF2-7D14444AFD9F}" dt="2024-06-19T16:09:49.614" v="216" actId="20577"/>
        <pc:sldMkLst>
          <pc:docMk/>
          <pc:sldMk cId="2796921885" sldId="326"/>
        </pc:sldMkLst>
        <pc:spChg chg="mod">
          <ac:chgData name="이석진" userId="S::lori2mai11ya_konkuk.ac.kr#ext#@iamdms.onmicrosoft.com::8ca2b69b-365b-4d41-a95e-68dd889e54c7" providerId="AD" clId="Web-{BB7B7B15-44C2-4722-8DF2-7D14444AFD9F}" dt="2024-06-19T16:06:42.842" v="15" actId="20577"/>
          <ac:spMkLst>
            <pc:docMk/>
            <pc:sldMk cId="2796921885" sldId="326"/>
            <ac:spMk id="2" creationId="{0E3D1EBB-72B9-461E-B722-E4A046B1553C}"/>
          </ac:spMkLst>
        </pc:spChg>
        <pc:spChg chg="mod">
          <ac:chgData name="이석진" userId="S::lori2mai11ya_konkuk.ac.kr#ext#@iamdms.onmicrosoft.com::8ca2b69b-365b-4d41-a95e-68dd889e54c7" providerId="AD" clId="Web-{BB7B7B15-44C2-4722-8DF2-7D14444AFD9F}" dt="2024-06-19T16:09:49.614" v="216" actId="20577"/>
          <ac:spMkLst>
            <pc:docMk/>
            <pc:sldMk cId="2796921885" sldId="326"/>
            <ac:spMk id="3" creationId="{FEF38E72-A8A2-80E6-FA45-11F7509FC1B2}"/>
          </ac:spMkLst>
        </pc:spChg>
        <pc:picChg chg="add mod">
          <ac:chgData name="이석진" userId="S::lori2mai11ya_konkuk.ac.kr#ext#@iamdms.onmicrosoft.com::8ca2b69b-365b-4d41-a95e-68dd889e54c7" providerId="AD" clId="Web-{BB7B7B15-44C2-4722-8DF2-7D14444AFD9F}" dt="2024-06-19T16:07:11.733" v="23" actId="1076"/>
          <ac:picMkLst>
            <pc:docMk/>
            <pc:sldMk cId="2796921885" sldId="326"/>
            <ac:picMk id="4" creationId="{628C8B48-A09E-0800-C5F8-401CB34E3AC3}"/>
          </ac:picMkLst>
        </pc:picChg>
        <pc:picChg chg="add del mod">
          <ac:chgData name="이석진" userId="S::lori2mai11ya_konkuk.ac.kr#ext#@iamdms.onmicrosoft.com::8ca2b69b-365b-4d41-a95e-68dd889e54c7" providerId="AD" clId="Web-{BB7B7B15-44C2-4722-8DF2-7D14444AFD9F}" dt="2024-06-19T16:06:48.983" v="18"/>
          <ac:picMkLst>
            <pc:docMk/>
            <pc:sldMk cId="2796921885" sldId="326"/>
            <ac:picMk id="5" creationId="{7482ACA4-2ED9-038A-E683-96399208C212}"/>
          </ac:picMkLst>
        </pc:picChg>
        <pc:picChg chg="add mod">
          <ac:chgData name="이석진" userId="S::lori2mai11ya_konkuk.ac.kr#ext#@iamdms.onmicrosoft.com::8ca2b69b-365b-4d41-a95e-68dd889e54c7" providerId="AD" clId="Web-{BB7B7B15-44C2-4722-8DF2-7D14444AFD9F}" dt="2024-06-19T16:07:08.577" v="22" actId="1076"/>
          <ac:picMkLst>
            <pc:docMk/>
            <pc:sldMk cId="2796921885" sldId="326"/>
            <ac:picMk id="6" creationId="{452E8F92-2B18-E193-E724-38436F1C4BDC}"/>
          </ac:picMkLst>
        </pc:picChg>
      </pc:sldChg>
      <pc:sldChg chg="addSp delSp modSp new">
        <pc:chgData name="이석진" userId="S::lori2mai11ya_konkuk.ac.kr#ext#@iamdms.onmicrosoft.com::8ca2b69b-365b-4d41-a95e-68dd889e54c7" providerId="AD" clId="Web-{BB7B7B15-44C2-4722-8DF2-7D14444AFD9F}" dt="2024-06-19T16:20:04.182" v="751" actId="20577"/>
        <pc:sldMkLst>
          <pc:docMk/>
          <pc:sldMk cId="413857835" sldId="327"/>
        </pc:sldMkLst>
        <pc:spChg chg="mod">
          <ac:chgData name="이석진" userId="S::lori2mai11ya_konkuk.ac.kr#ext#@iamdms.onmicrosoft.com::8ca2b69b-365b-4d41-a95e-68dd889e54c7" providerId="AD" clId="Web-{BB7B7B15-44C2-4722-8DF2-7D14444AFD9F}" dt="2024-06-19T16:10:53.553" v="220" actId="20577"/>
          <ac:spMkLst>
            <pc:docMk/>
            <pc:sldMk cId="413857835" sldId="327"/>
            <ac:spMk id="2" creationId="{7E8C3D65-BF53-B2C6-B460-024B860931CA}"/>
          </ac:spMkLst>
        </pc:spChg>
        <pc:spChg chg="mod">
          <ac:chgData name="이석진" userId="S::lori2mai11ya_konkuk.ac.kr#ext#@iamdms.onmicrosoft.com::8ca2b69b-365b-4d41-a95e-68dd889e54c7" providerId="AD" clId="Web-{BB7B7B15-44C2-4722-8DF2-7D14444AFD9F}" dt="2024-06-19T16:20:04.182" v="751" actId="20577"/>
          <ac:spMkLst>
            <pc:docMk/>
            <pc:sldMk cId="413857835" sldId="327"/>
            <ac:spMk id="3" creationId="{BF230A32-4820-BB31-392C-EF4C084B9BF8}"/>
          </ac:spMkLst>
        </pc:spChg>
        <pc:spChg chg="add mod">
          <ac:chgData name="이석진" userId="S::lori2mai11ya_konkuk.ac.kr#ext#@iamdms.onmicrosoft.com::8ca2b69b-365b-4d41-a95e-68dd889e54c7" providerId="AD" clId="Web-{BB7B7B15-44C2-4722-8DF2-7D14444AFD9F}" dt="2024-06-19T16:14:49.436" v="457"/>
          <ac:spMkLst>
            <pc:docMk/>
            <pc:sldMk cId="413857835" sldId="327"/>
            <ac:spMk id="6" creationId="{36C43A8A-2EFC-A3A8-3CDE-E732B276C82F}"/>
          </ac:spMkLst>
        </pc:spChg>
        <pc:spChg chg="add mod">
          <ac:chgData name="이석진" userId="S::lori2mai11ya_konkuk.ac.kr#ext#@iamdms.onmicrosoft.com::8ca2b69b-365b-4d41-a95e-68dd889e54c7" providerId="AD" clId="Web-{BB7B7B15-44C2-4722-8DF2-7D14444AFD9F}" dt="2024-06-19T16:15:00.249" v="459" actId="1076"/>
          <ac:spMkLst>
            <pc:docMk/>
            <pc:sldMk cId="413857835" sldId="327"/>
            <ac:spMk id="7" creationId="{6D6A88E9-1EBF-97D2-40F9-2A1128833905}"/>
          </ac:spMkLst>
        </pc:spChg>
        <pc:spChg chg="add mod">
          <ac:chgData name="이석진" userId="S::lori2mai11ya_konkuk.ac.kr#ext#@iamdms.onmicrosoft.com::8ca2b69b-365b-4d41-a95e-68dd889e54c7" providerId="AD" clId="Web-{BB7B7B15-44C2-4722-8DF2-7D14444AFD9F}" dt="2024-06-19T16:15:41.188" v="462" actId="14100"/>
          <ac:spMkLst>
            <pc:docMk/>
            <pc:sldMk cId="413857835" sldId="327"/>
            <ac:spMk id="8" creationId="{CB8B193C-04FC-569E-97A0-356272F3ECAD}"/>
          </ac:spMkLst>
        </pc:spChg>
        <pc:spChg chg="add mod">
          <ac:chgData name="이석진" userId="S::lori2mai11ya_konkuk.ac.kr#ext#@iamdms.onmicrosoft.com::8ca2b69b-365b-4d41-a95e-68dd889e54c7" providerId="AD" clId="Web-{BB7B7B15-44C2-4722-8DF2-7D14444AFD9F}" dt="2024-06-19T16:16:29.784" v="502" actId="1076"/>
          <ac:spMkLst>
            <pc:docMk/>
            <pc:sldMk cId="413857835" sldId="327"/>
            <ac:spMk id="9" creationId="{A48F8C38-D1EE-A283-C2CA-C10665E3F5DB}"/>
          </ac:spMkLst>
        </pc:spChg>
        <pc:spChg chg="add del">
          <ac:chgData name="이석진" userId="S::lori2mai11ya_konkuk.ac.kr#ext#@iamdms.onmicrosoft.com::8ca2b69b-365b-4d41-a95e-68dd889e54c7" providerId="AD" clId="Web-{BB7B7B15-44C2-4722-8DF2-7D14444AFD9F}" dt="2024-06-19T16:16:34.003" v="504"/>
          <ac:spMkLst>
            <pc:docMk/>
            <pc:sldMk cId="413857835" sldId="327"/>
            <ac:spMk id="10" creationId="{222A2C11-56FD-E5BF-57A4-DF956CDB76CD}"/>
          </ac:spMkLst>
        </pc:spChg>
        <pc:spChg chg="add mod">
          <ac:chgData name="이석진" userId="S::lori2mai11ya_konkuk.ac.kr#ext#@iamdms.onmicrosoft.com::8ca2b69b-365b-4d41-a95e-68dd889e54c7" providerId="AD" clId="Web-{BB7B7B15-44C2-4722-8DF2-7D14444AFD9F}" dt="2024-06-19T16:17:13.098" v="514" actId="20577"/>
          <ac:spMkLst>
            <pc:docMk/>
            <pc:sldMk cId="413857835" sldId="327"/>
            <ac:spMk id="11" creationId="{9ACE41FC-FEE6-D44B-8CDD-89705BA47507}"/>
          </ac:spMkLst>
        </pc:spChg>
        <pc:picChg chg="add mod">
          <ac:chgData name="이석진" userId="S::lori2mai11ya_konkuk.ac.kr#ext#@iamdms.onmicrosoft.com::8ca2b69b-365b-4d41-a95e-68dd889e54c7" providerId="AD" clId="Web-{BB7B7B15-44C2-4722-8DF2-7D14444AFD9F}" dt="2024-06-19T16:10:46.584" v="218" actId="1076"/>
          <ac:picMkLst>
            <pc:docMk/>
            <pc:sldMk cId="413857835" sldId="327"/>
            <ac:picMk id="4" creationId="{721C5044-A35B-3AAA-063A-EDDA4C991CBD}"/>
          </ac:picMkLst>
        </pc:picChg>
        <pc:picChg chg="add mod">
          <ac:chgData name="이석진" userId="S::lori2mai11ya_konkuk.ac.kr#ext#@iamdms.onmicrosoft.com::8ca2b69b-365b-4d41-a95e-68dd889e54c7" providerId="AD" clId="Web-{BB7B7B15-44C2-4722-8DF2-7D14444AFD9F}" dt="2024-06-19T16:14:18.513" v="453" actId="1076"/>
          <ac:picMkLst>
            <pc:docMk/>
            <pc:sldMk cId="413857835" sldId="327"/>
            <ac:picMk id="5" creationId="{B1341B2C-E6C7-B963-D0B7-3972FCD38DF2}"/>
          </ac:picMkLst>
        </pc:picChg>
      </pc:sldChg>
    </pc:docChg>
  </pc:docChgLst>
</pc:chgInfo>
</file>

<file path=ppt/comments/modernComment_147_18AAF8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8CD099-ECFE-428D-8F4B-549F268B922B}" authorId="{0FB6BB9C-ADAD-49FE-5B48-AE0B4AC3106D}" created="2024-06-19T16:14:23.029">
    <pc:sldMkLst xmlns:pc="http://schemas.microsoft.com/office/powerpoint/2013/main/command">
      <pc:docMk/>
      <pc:sldMk cId="413857835" sldId="327"/>
    </pc:sldMkLst>
    <p188:txBody>
      <a:bodyPr/>
      <a:lstStyle/>
      <a:p>
        <a:r>
          <a:rPr lang="ko-KR" altLang="en-US"/>
          <a:t>여기 부분 19페이지 쪽으로 넘기는게 나을듯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948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57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405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030f7ab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030f7ab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6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7030f7a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7030f7a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026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17030f7ab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17030f7ab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53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161526d799_0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161526d799_0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7030f7a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7030f7a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93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7030f7a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7030f7a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08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1526d799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1526d799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7030f7a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7030f7a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09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7030f7a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7030f7a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215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7030f7a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17030f7ab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18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1526d799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1526d799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10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1526d799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1526d799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7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1526d79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1526d79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61526d799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61526d799_0_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83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7030f7a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7030f7a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15150" y="941500"/>
            <a:ext cx="7713600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15250" y="3952400"/>
            <a:ext cx="77136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35" name="Google Shape;235;p1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1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42" name="Google Shape;242;p1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4" name="Google Shape;244;p1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" name="Google Shape;245;p1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46" name="Google Shape;246;p1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1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48" name="Google Shape;248;p1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2290050" y="32775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>
            <a:off x="715050" y="1334025"/>
            <a:ext cx="7713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73" name="Google Shape;273;p1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8" name="Google Shape;278;p1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1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80" name="Google Shape;280;p1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2" name="Google Shape;282;p1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3" name="Google Shape;283;p16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84" name="Google Shape;284;p1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" name="Google Shape;285;p1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86" name="Google Shape;286;p1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16"/>
          <p:cNvSpPr txBox="1">
            <a:spLocks noGrp="1"/>
          </p:cNvSpPr>
          <p:nvPr>
            <p:ph type="title"/>
          </p:nvPr>
        </p:nvSpPr>
        <p:spPr>
          <a:xfrm>
            <a:off x="720000" y="1661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"/>
          </p:nvPr>
        </p:nvSpPr>
        <p:spPr>
          <a:xfrm>
            <a:off x="720000" y="2247880"/>
            <a:ext cx="23364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 idx="2"/>
          </p:nvPr>
        </p:nvSpPr>
        <p:spPr>
          <a:xfrm>
            <a:off x="3403800" y="1661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3"/>
          </p:nvPr>
        </p:nvSpPr>
        <p:spPr>
          <a:xfrm>
            <a:off x="3403800" y="2247880"/>
            <a:ext cx="23364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 idx="4"/>
          </p:nvPr>
        </p:nvSpPr>
        <p:spPr>
          <a:xfrm>
            <a:off x="6087600" y="1661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5"/>
          </p:nvPr>
        </p:nvSpPr>
        <p:spPr>
          <a:xfrm>
            <a:off x="6087600" y="2247880"/>
            <a:ext cx="23364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06" name="Google Shape;606;p3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1" name="Google Shape;611;p3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3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3" name="Google Shape;613;p3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5" name="Google Shape;615;p3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1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1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618" name="Google Shape;618;p31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43" name="Google Shape;643;p3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8" name="Google Shape;648;p3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3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50" name="Google Shape;650;p3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2" name="Google Shape;652;p3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2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2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7" name="Google Shape;37;p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39;p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1" name="Google Shape;41;p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0" name="Google Shape;50;p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7" name="Google Shape;57;p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Google Shape;59;p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60;p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61" name="Google Shape;61;p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000">
                <a:solidFill>
                  <a:srgbClr val="434343"/>
                </a:solidFill>
              </a:defRPr>
            </a:lvl1pPr>
            <a:lvl2pPr marL="914400" lvl="1" indent="-2590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2590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2590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9" name="Google Shape;69;p5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5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76" name="Google Shape;76;p5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Google Shape;78;p5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5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80" name="Google Shape;80;p5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5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897338" y="1992600"/>
            <a:ext cx="33906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4856037" y="1992600"/>
            <a:ext cx="33906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897338" y="2437500"/>
            <a:ext cx="339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4856038" y="2437500"/>
            <a:ext cx="339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91" name="Google Shape;91;p6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6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6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98" name="Google Shape;98;p6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" name="Google Shape;100;p6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" name="Google Shape;101;p6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02" name="Google Shape;102;p6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6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9" name="Google Shape;109;p7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7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16" name="Google Shape;116;p7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" name="Google Shape;118;p7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7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20" name="Google Shape;120;p7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7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22" name="Google Shape;122;p7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5199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4C96"/>
              </a:buClr>
              <a:buSzPts val="1600"/>
              <a:buFont typeface="Poppins"/>
              <a:buChar char="●"/>
              <a:defRPr sz="15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46" name="Google Shape;146;p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9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9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53" name="Google Shape;153;p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5" name="Google Shape;155;p9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" name="Google Shape;156;p9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57" name="Google Shape;157;p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59" name="Google Shape;159;p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715100" y="1547575"/>
            <a:ext cx="46611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715100" y="2305922"/>
            <a:ext cx="46611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203" name="Google Shape;203;p1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210" name="Google Shape;210;p1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2" name="Google Shape;212;p1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" name="Google Shape;213;p1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4" name="Google Shape;214;p1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1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" name="Google Shape;218;p13"/>
          <p:cNvSpPr txBox="1">
            <a:spLocks noGrp="1"/>
          </p:cNvSpPr>
          <p:nvPr>
            <p:ph type="title"/>
          </p:nvPr>
        </p:nvSpPr>
        <p:spPr>
          <a:xfrm>
            <a:off x="1407500" y="6371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6371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"/>
          </p:nvPr>
        </p:nvSpPr>
        <p:spPr>
          <a:xfrm>
            <a:off x="722600" y="10194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3"/>
          </p:nvPr>
        </p:nvSpPr>
        <p:spPr>
          <a:xfrm>
            <a:off x="1407500" y="145930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4" hasCustomPrompt="1"/>
          </p:nvPr>
        </p:nvSpPr>
        <p:spPr>
          <a:xfrm>
            <a:off x="718850" y="145930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5"/>
          </p:nvPr>
        </p:nvSpPr>
        <p:spPr>
          <a:xfrm>
            <a:off x="725560" y="184160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6"/>
          </p:nvPr>
        </p:nvSpPr>
        <p:spPr>
          <a:xfrm>
            <a:off x="1407500" y="22814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7" hasCustomPrompt="1"/>
          </p:nvPr>
        </p:nvSpPr>
        <p:spPr>
          <a:xfrm>
            <a:off x="718850" y="22814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8"/>
          </p:nvPr>
        </p:nvSpPr>
        <p:spPr>
          <a:xfrm>
            <a:off x="725560" y="26637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9"/>
          </p:nvPr>
        </p:nvSpPr>
        <p:spPr>
          <a:xfrm>
            <a:off x="1407500" y="317980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13" hasCustomPrompt="1"/>
          </p:nvPr>
        </p:nvSpPr>
        <p:spPr>
          <a:xfrm>
            <a:off x="718850" y="317980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4"/>
          </p:nvPr>
        </p:nvSpPr>
        <p:spPr>
          <a:xfrm>
            <a:off x="725560" y="356210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15"/>
          </p:nvPr>
        </p:nvSpPr>
        <p:spPr>
          <a:xfrm>
            <a:off x="1407500" y="4001950"/>
            <a:ext cx="49590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6" hasCustomPrompt="1"/>
          </p:nvPr>
        </p:nvSpPr>
        <p:spPr>
          <a:xfrm>
            <a:off x="718850" y="4001950"/>
            <a:ext cx="6924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17"/>
          </p:nvPr>
        </p:nvSpPr>
        <p:spPr>
          <a:xfrm>
            <a:off x="725560" y="4384250"/>
            <a:ext cx="5640900" cy="1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2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47_18AAF82B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loudera.com/HDPDocuments/HDP2/HDP-2.5.0/bk_command-line-installation/content/configuring-namenode-heap-siz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hyperlink" Target="https://hadoop.apache.org/docs/r2.7.1/hadoop-project-dist/hadoop-hdfs/hdfs-default.x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6"/>
          <p:cNvSpPr txBox="1">
            <a:spLocks noGrp="1"/>
          </p:cNvSpPr>
          <p:nvPr>
            <p:ph type="ctrTitle"/>
          </p:nvPr>
        </p:nvSpPr>
        <p:spPr>
          <a:xfrm>
            <a:off x="715150" y="941500"/>
            <a:ext cx="7713600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100" err="1">
                <a:solidFill>
                  <a:schemeClr val="tx1"/>
                </a:solidFill>
                <a:latin typeface="+mj-ea"/>
                <a:ea typeface="+mj-ea"/>
              </a:rPr>
              <a:t>네임노드</a:t>
            </a:r>
            <a:r>
              <a:rPr lang="ko-KR" altLang="en-US" sz="3100">
                <a:solidFill>
                  <a:schemeClr val="tx1"/>
                </a:solidFill>
                <a:latin typeface="+mj-ea"/>
                <a:ea typeface="+mj-ea"/>
              </a:rPr>
              <a:t> 최적화를 통한</a:t>
            </a:r>
            <a:br>
              <a:rPr lang="en-US" altLang="ko-KR" sz="3100">
                <a:solidFill>
                  <a:schemeClr val="tx1"/>
                </a:solidFill>
                <a:latin typeface="+mj-ea"/>
                <a:ea typeface="+mj-ea"/>
              </a:rPr>
            </a:br>
            <a:br>
              <a:rPr lang="en-US" altLang="ko-KR" sz="310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3100">
                <a:solidFill>
                  <a:schemeClr val="bg1"/>
                </a:solidFill>
                <a:highlight>
                  <a:srgbClr val="000000"/>
                </a:highlight>
                <a:latin typeface="+mj-ea"/>
                <a:ea typeface="+mj-ea"/>
              </a:rPr>
              <a:t>마스터</a:t>
            </a:r>
            <a:r>
              <a:rPr lang="ko-KR" altLang="en-US" sz="3100">
                <a:solidFill>
                  <a:schemeClr val="tx1"/>
                </a:solidFill>
                <a:latin typeface="+mj-ea"/>
                <a:ea typeface="+mj-ea"/>
              </a:rPr>
              <a:t> 메모리 절감</a:t>
            </a:r>
            <a:endParaRPr sz="31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715250" y="3952400"/>
            <a:ext cx="77136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</a:rPr>
              <a:t>분산시스템 및 컴퓨팅 </a:t>
            </a:r>
            <a:r>
              <a:rPr lang="en-US" altLang="ko-KR">
                <a:latin typeface="+mj-ea"/>
                <a:ea typeface="+mj-ea"/>
              </a:rPr>
              <a:t>6</a:t>
            </a:r>
            <a:r>
              <a:rPr lang="ko-KR" altLang="en-US">
                <a:latin typeface="+mj-ea"/>
                <a:ea typeface="+mj-ea"/>
              </a:rPr>
              <a:t>조 최종발표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+mj-ea"/>
              <a:ea typeface="+mj-ea"/>
            </a:endParaRPr>
          </a:p>
        </p:txBody>
      </p:sp>
      <p:grpSp>
        <p:nvGrpSpPr>
          <p:cNvPr id="667" name="Google Shape;667;p36"/>
          <p:cNvGrpSpPr/>
          <p:nvPr/>
        </p:nvGrpSpPr>
        <p:grpSpPr>
          <a:xfrm>
            <a:off x="7587247" y="2888719"/>
            <a:ext cx="378215" cy="598023"/>
            <a:chOff x="1654675" y="1997765"/>
            <a:chExt cx="445587" cy="704551"/>
          </a:xfrm>
        </p:grpSpPr>
        <p:sp>
          <p:nvSpPr>
            <p:cNvPr id="668" name="Google Shape;668;p36"/>
            <p:cNvSpPr/>
            <p:nvPr/>
          </p:nvSpPr>
          <p:spPr>
            <a:xfrm>
              <a:off x="1655926" y="1998979"/>
              <a:ext cx="440657" cy="703336"/>
            </a:xfrm>
            <a:custGeom>
              <a:avLst/>
              <a:gdLst/>
              <a:ahLst/>
              <a:cxnLst/>
              <a:rect l="l" t="t" r="r" b="b"/>
              <a:pathLst>
                <a:path w="11976" h="19115" extrusionOk="0">
                  <a:moveTo>
                    <a:pt x="0" y="1"/>
                  </a:moveTo>
                  <a:lnTo>
                    <a:pt x="0" y="17113"/>
                  </a:lnTo>
                  <a:lnTo>
                    <a:pt x="2002" y="17113"/>
                  </a:lnTo>
                  <a:lnTo>
                    <a:pt x="2002" y="16112"/>
                  </a:lnTo>
                  <a:lnTo>
                    <a:pt x="3002" y="16112"/>
                  </a:lnTo>
                  <a:lnTo>
                    <a:pt x="3002" y="15112"/>
                  </a:lnTo>
                  <a:lnTo>
                    <a:pt x="4003" y="15112"/>
                  </a:lnTo>
                  <a:lnTo>
                    <a:pt x="4003" y="14111"/>
                  </a:lnTo>
                  <a:lnTo>
                    <a:pt x="4971" y="14111"/>
                  </a:lnTo>
                  <a:lnTo>
                    <a:pt x="4971" y="16112"/>
                  </a:lnTo>
                  <a:lnTo>
                    <a:pt x="5971" y="16112"/>
                  </a:lnTo>
                  <a:lnTo>
                    <a:pt x="5971" y="18114"/>
                  </a:lnTo>
                  <a:lnTo>
                    <a:pt x="6972" y="18114"/>
                  </a:lnTo>
                  <a:lnTo>
                    <a:pt x="6972" y="19115"/>
                  </a:lnTo>
                  <a:lnTo>
                    <a:pt x="8973" y="19115"/>
                  </a:lnTo>
                  <a:lnTo>
                    <a:pt x="8973" y="18114"/>
                  </a:lnTo>
                  <a:lnTo>
                    <a:pt x="9974" y="18114"/>
                  </a:lnTo>
                  <a:lnTo>
                    <a:pt x="9974" y="16112"/>
                  </a:lnTo>
                  <a:lnTo>
                    <a:pt x="8973" y="16112"/>
                  </a:lnTo>
                  <a:lnTo>
                    <a:pt x="8973" y="14111"/>
                  </a:lnTo>
                  <a:lnTo>
                    <a:pt x="7973" y="14111"/>
                  </a:lnTo>
                  <a:lnTo>
                    <a:pt x="7973" y="13110"/>
                  </a:lnTo>
                  <a:lnTo>
                    <a:pt x="11976" y="13110"/>
                  </a:lnTo>
                  <a:lnTo>
                    <a:pt x="11976" y="12110"/>
                  </a:lnTo>
                  <a:lnTo>
                    <a:pt x="11976" y="11109"/>
                  </a:lnTo>
                  <a:lnTo>
                    <a:pt x="11042" y="11109"/>
                  </a:lnTo>
                  <a:lnTo>
                    <a:pt x="11042" y="11042"/>
                  </a:lnTo>
                  <a:lnTo>
                    <a:pt x="11042" y="10008"/>
                  </a:lnTo>
                  <a:lnTo>
                    <a:pt x="10041" y="10008"/>
                  </a:lnTo>
                  <a:lnTo>
                    <a:pt x="10041" y="9007"/>
                  </a:lnTo>
                  <a:lnTo>
                    <a:pt x="9040" y="9007"/>
                  </a:lnTo>
                  <a:lnTo>
                    <a:pt x="9040" y="8007"/>
                  </a:lnTo>
                  <a:lnTo>
                    <a:pt x="8039" y="8007"/>
                  </a:lnTo>
                  <a:lnTo>
                    <a:pt x="8039" y="7006"/>
                  </a:lnTo>
                  <a:lnTo>
                    <a:pt x="7039" y="7006"/>
                  </a:lnTo>
                  <a:lnTo>
                    <a:pt x="7039" y="6005"/>
                  </a:lnTo>
                  <a:lnTo>
                    <a:pt x="6038" y="6005"/>
                  </a:lnTo>
                  <a:lnTo>
                    <a:pt x="6038" y="5005"/>
                  </a:lnTo>
                  <a:lnTo>
                    <a:pt x="5037" y="5005"/>
                  </a:lnTo>
                  <a:lnTo>
                    <a:pt x="5037" y="4004"/>
                  </a:lnTo>
                  <a:lnTo>
                    <a:pt x="4037" y="4004"/>
                  </a:lnTo>
                  <a:lnTo>
                    <a:pt x="4037" y="3003"/>
                  </a:lnTo>
                  <a:lnTo>
                    <a:pt x="3036" y="3003"/>
                  </a:lnTo>
                  <a:lnTo>
                    <a:pt x="3036" y="2002"/>
                  </a:lnTo>
                  <a:lnTo>
                    <a:pt x="2035" y="2002"/>
                  </a:lnTo>
                  <a:lnTo>
                    <a:pt x="2035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1654675" y="1997765"/>
              <a:ext cx="36869" cy="628459"/>
            </a:xfrm>
            <a:custGeom>
              <a:avLst/>
              <a:gdLst/>
              <a:ahLst/>
              <a:cxnLst/>
              <a:rect l="l" t="t" r="r" b="b"/>
              <a:pathLst>
                <a:path w="1002" h="17080" extrusionOk="0">
                  <a:moveTo>
                    <a:pt x="1" y="1"/>
                  </a:moveTo>
                  <a:lnTo>
                    <a:pt x="1" y="17079"/>
                  </a:lnTo>
                  <a:lnTo>
                    <a:pt x="1002" y="1707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1692758" y="2034597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1729553" y="2072643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1765170" y="2109474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803216" y="2146269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41262" y="2183101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1878057" y="221993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191488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1951721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1988553" y="2330391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2025348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206217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914889" y="2442064"/>
              <a:ext cx="185373" cy="36869"/>
            </a:xfrm>
            <a:custGeom>
              <a:avLst/>
              <a:gdLst/>
              <a:ahLst/>
              <a:cxnLst/>
              <a:rect l="l" t="t" r="r" b="b"/>
              <a:pathLst>
                <a:path w="5038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5038" y="1002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1914889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1803216" y="2478895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841262" y="2515727"/>
              <a:ext cx="36832" cy="73664"/>
            </a:xfrm>
            <a:custGeom>
              <a:avLst/>
              <a:gdLst/>
              <a:ahLst/>
              <a:cxnLst/>
              <a:rect l="l" t="t" r="r" b="b"/>
              <a:pathLst>
                <a:path w="1001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1878057" y="2589354"/>
              <a:ext cx="36869" cy="73700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1" y="1"/>
                  </a:moveTo>
                  <a:lnTo>
                    <a:pt x="1" y="2002"/>
                  </a:lnTo>
                  <a:lnTo>
                    <a:pt x="1002" y="2002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1914889" y="2663017"/>
              <a:ext cx="73700" cy="36832"/>
            </a:xfrm>
            <a:custGeom>
              <a:avLst/>
              <a:gdLst/>
              <a:ahLst/>
              <a:cxnLst/>
              <a:rect l="l" t="t" r="r" b="b"/>
              <a:pathLst>
                <a:path w="2003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1951721" y="251572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1988553" y="2589354"/>
              <a:ext cx="36832" cy="73700"/>
            </a:xfrm>
            <a:custGeom>
              <a:avLst/>
              <a:gdLst/>
              <a:ahLst/>
              <a:cxnLst/>
              <a:rect l="l" t="t" r="r" b="b"/>
              <a:pathLst>
                <a:path w="1001" h="2003" extrusionOk="0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1765170" y="2515727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1729553" y="255255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1692758" y="2589354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n-ea"/>
              </a:rPr>
              <a:t>서버 코드 소개</a:t>
            </a:r>
            <a:endParaRPr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EB67-14E3-68A9-651C-353722C5947B}"/>
              </a:ext>
            </a:extLst>
          </p:cNvPr>
          <p:cNvSpPr txBox="1"/>
          <p:nvPr/>
        </p:nvSpPr>
        <p:spPr>
          <a:xfrm>
            <a:off x="5127935" y="1338402"/>
            <a:ext cx="389401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+mn-lt"/>
                <a:ea typeface="+mn-ea"/>
              </a:rPr>
              <a:t>사용자의 디렉토리로 </a:t>
            </a:r>
            <a:r>
              <a:rPr kumimoji="1" lang="ko-KR" altLang="en-US" err="1">
                <a:latin typeface="+mn-lt"/>
                <a:ea typeface="+mn-ea"/>
              </a:rPr>
              <a:t>부터</a:t>
            </a:r>
            <a:r>
              <a:rPr kumimoji="1" lang="ko-KR" altLang="en-US">
                <a:latin typeface="+mn-lt"/>
                <a:ea typeface="+mn-ea"/>
              </a:rPr>
              <a:t> 파일을 읽고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작은 파일들을 모아서 병합합니다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병합된 파일은 </a:t>
            </a:r>
            <a:r>
              <a:rPr kumimoji="1" lang="en-US" altLang="ko-KR">
                <a:latin typeface="+mn-lt"/>
                <a:ea typeface="+mn-ea"/>
              </a:rPr>
              <a:t>.block</a:t>
            </a:r>
            <a:r>
              <a:rPr kumimoji="1" lang="ko-KR" altLang="en-US">
                <a:latin typeface="+mn-lt"/>
                <a:ea typeface="+mn-ea"/>
              </a:rPr>
              <a:t> 형식으로 산출됩니다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en-US" altLang="ko-KR">
                <a:latin typeface="+mn-lt"/>
                <a:ea typeface="+mn-ea"/>
              </a:rPr>
              <a:t>block</a:t>
            </a:r>
            <a:r>
              <a:rPr kumimoji="1" lang="ko-KR" altLang="en-US">
                <a:latin typeface="+mn-lt"/>
                <a:ea typeface="+mn-ea"/>
              </a:rPr>
              <a:t> 파일 내에서 데이터 위치를 찾는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en-US" altLang="ko-KR" err="1">
                <a:latin typeface="+mn-lt"/>
                <a:ea typeface="+mn-ea"/>
              </a:rPr>
              <a:t>Metadata.txt</a:t>
            </a:r>
            <a:r>
              <a:rPr kumimoji="1" lang="ko-KR" altLang="en-US">
                <a:latin typeface="+mn-lt"/>
                <a:ea typeface="+mn-ea"/>
              </a:rPr>
              <a:t> 파일을 생성합니다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메타데이터 파일은 소켓을 통해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en-US" altLang="ko-KR">
                <a:latin typeface="+mn-lt"/>
                <a:ea typeface="+mn-ea"/>
              </a:rPr>
              <a:t>Slave</a:t>
            </a:r>
            <a:r>
              <a:rPr kumimoji="1" lang="ko-KR" altLang="en-US">
                <a:latin typeface="+mn-lt"/>
                <a:ea typeface="+mn-ea"/>
              </a:rPr>
              <a:t> 노드들에게 전달합니다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r>
              <a:rPr kumimoji="1" lang="ko-KR" altLang="en-US">
                <a:latin typeface="+mn-lt"/>
                <a:ea typeface="+mn-ea"/>
              </a:rPr>
              <a:t> </a:t>
            </a:r>
            <a:endParaRPr kumimoji="1" lang="en-US" altLang="ko-KR">
              <a:latin typeface="+mn-lt"/>
              <a:ea typeface="+mn-ea"/>
            </a:endParaRPr>
          </a:p>
          <a:p>
            <a:endParaRPr kumimoji="1" lang="en-US" altLang="ko-KR">
              <a:latin typeface="+mn-lt"/>
              <a:ea typeface="+mn-ea"/>
            </a:endParaRP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 err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+mn-ea"/>
              </a:rPr>
              <a:t>입력값</a:t>
            </a:r>
            <a:r>
              <a:rPr kumimoji="1" lang="ko-KR" altLang="en-US">
                <a:latin typeface="+mn-lt"/>
                <a:ea typeface="+mn-ea"/>
              </a:rPr>
              <a:t> </a:t>
            </a:r>
            <a:r>
              <a:rPr kumimoji="1" lang="en-US" altLang="ko-KR">
                <a:latin typeface="+mn-lt"/>
                <a:ea typeface="+mn-ea"/>
              </a:rPr>
              <a:t>:</a:t>
            </a:r>
            <a:r>
              <a:rPr kumimoji="1" lang="ko-KR" altLang="en-US">
                <a:latin typeface="+mn-lt"/>
                <a:ea typeface="+mn-ea"/>
              </a:rPr>
              <a:t> 사용자의 작업 파일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 err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+mn-ea"/>
              </a:rPr>
              <a:t>출력값</a:t>
            </a:r>
            <a:r>
              <a:rPr kumimoji="1" lang="ko-KR" altLang="en-US">
                <a:latin typeface="+mn-lt"/>
                <a:ea typeface="+mn-ea"/>
              </a:rPr>
              <a:t> </a:t>
            </a:r>
            <a:r>
              <a:rPr kumimoji="1" lang="en-US" altLang="ko-KR">
                <a:latin typeface="+mn-lt"/>
                <a:ea typeface="+mn-ea"/>
              </a:rPr>
              <a:t>:</a:t>
            </a:r>
            <a:r>
              <a:rPr kumimoji="1" lang="ko-KR" altLang="en-US">
                <a:latin typeface="+mn-lt"/>
                <a:ea typeface="+mn-ea"/>
              </a:rPr>
              <a:t> 병합된 파일 블록 및 메타데이터 파일</a:t>
            </a:r>
            <a:endParaRPr kumimoji="1" lang="en-US" altLang="ko-KR">
              <a:latin typeface="+mn-lt"/>
              <a:ea typeface="+mn-ea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DC92A9-812A-772F-1CDE-32C56F30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00" y="1338402"/>
            <a:ext cx="4810259" cy="3304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n-ea"/>
              </a:rPr>
              <a:t>서버 코드 소개</a:t>
            </a:r>
            <a:endParaRPr>
              <a:latin typeface="+mn-lt"/>
              <a:ea typeface="+mn-ea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16C44DE-CBA0-F2F9-8210-AEAE138B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5" y="941525"/>
            <a:ext cx="5199132" cy="3891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E9369-82A8-9E38-6D6F-855FE2D4EDF0}"/>
              </a:ext>
            </a:extLst>
          </p:cNvPr>
          <p:cNvSpPr txBox="1"/>
          <p:nvPr/>
        </p:nvSpPr>
        <p:spPr>
          <a:xfrm>
            <a:off x="5328177" y="940370"/>
            <a:ext cx="39084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+mn-lt"/>
                <a:ea typeface="+mn-ea"/>
              </a:rPr>
              <a:t>사용자의 디렉토리로부터 읽은 파일들을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블록 사이즈가 </a:t>
            </a:r>
            <a:r>
              <a:rPr kumimoji="1" lang="ko-KR" altLang="en-US" err="1">
                <a:latin typeface="+mn-lt"/>
                <a:ea typeface="+mn-ea"/>
              </a:rPr>
              <a:t>가득찰</a:t>
            </a:r>
            <a:r>
              <a:rPr kumimoji="1" lang="ko-KR" altLang="en-US">
                <a:latin typeface="+mn-lt"/>
                <a:ea typeface="+mn-ea"/>
              </a:rPr>
              <a:t> 때까지 병합합니다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블록 사이즈가 가득차면 블록번호를 </a:t>
            </a:r>
            <a:r>
              <a:rPr kumimoji="1" lang="en-US" altLang="ko-KR">
                <a:latin typeface="+mn-lt"/>
                <a:ea typeface="+mn-ea"/>
              </a:rPr>
              <a:t>+1</a:t>
            </a:r>
            <a:r>
              <a:rPr kumimoji="1" lang="ko-KR" altLang="en-US">
                <a:latin typeface="+mn-lt"/>
                <a:ea typeface="+mn-ea"/>
              </a:rPr>
              <a:t>한 후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다음 블록에서 병합을 진행합니다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블록에 남는 공간이 있는 경우 메타데이터를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통한 데이터 위치를 쉽게 파악하기 위해서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패딩으로 처리합니다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한 블록의 병합이 끝나면 블록의 메타데이터를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en-US" altLang="ko-KR" err="1">
                <a:latin typeface="+mn-lt"/>
                <a:ea typeface="+mn-ea"/>
              </a:rPr>
              <a:t>Metadata.txt</a:t>
            </a:r>
            <a:r>
              <a:rPr kumimoji="1" lang="ko-KR" altLang="en-US">
                <a:latin typeface="+mn-lt"/>
                <a:ea typeface="+mn-ea"/>
              </a:rPr>
              <a:t> 파일에 저장합니다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사용자가 입력한 파일을 모두 처리할 때까지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반복합니다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  <a:p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작업이 끝나면 메타데이터 파일을 </a:t>
            </a:r>
            <a:r>
              <a:rPr kumimoji="1" lang="en-US" altLang="ko-KR">
                <a:latin typeface="+mn-lt"/>
                <a:ea typeface="+mn-ea"/>
              </a:rPr>
              <a:t>Slave</a:t>
            </a:r>
            <a:r>
              <a:rPr kumimoji="1" lang="ko-KR" altLang="en-US">
                <a:latin typeface="+mn-lt"/>
                <a:ea typeface="+mn-ea"/>
              </a:rPr>
              <a:t>에게</a:t>
            </a:r>
            <a:endParaRPr kumimoji="1" lang="en-US" altLang="ko-KR">
              <a:latin typeface="+mn-lt"/>
              <a:ea typeface="+mn-ea"/>
            </a:endParaRPr>
          </a:p>
          <a:p>
            <a:r>
              <a:rPr kumimoji="1" lang="ko-KR" altLang="en-US">
                <a:latin typeface="+mn-lt"/>
                <a:ea typeface="+mn-ea"/>
              </a:rPr>
              <a:t>소켓을 통해 전송합니다</a:t>
            </a:r>
            <a:r>
              <a:rPr kumimoji="1" lang="en-US" altLang="ko-KR">
                <a:latin typeface="+mn-lt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90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-10477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</a:rPr>
              <a:t>클라이언트 코드 소개</a:t>
            </a:r>
            <a:endParaRPr>
              <a:latin typeface="+mj-ea"/>
              <a:ea typeface="+mj-ea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0359052-357E-1CB7-22B3-D289BEB1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0" y="1140569"/>
            <a:ext cx="3755737" cy="3768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734A-1ECC-BD9F-6277-B5269804AD4F}"/>
              </a:ext>
            </a:extLst>
          </p:cNvPr>
          <p:cNvSpPr txBox="1"/>
          <p:nvPr/>
        </p:nvSpPr>
        <p:spPr>
          <a:xfrm>
            <a:off x="4627416" y="1139578"/>
            <a:ext cx="432360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/>
              <a:t>FileDataLoader</a:t>
            </a:r>
            <a:r>
              <a:rPr lang="ko-KR"/>
              <a:t> 클래스</a:t>
            </a:r>
          </a:p>
          <a:p>
            <a:endParaRPr lang="en-US" altLang="ko-KR"/>
          </a:p>
          <a:p>
            <a:pPr marL="285750" indent="-285750">
              <a:buChar char="•"/>
            </a:pPr>
            <a:r>
              <a:rPr lang="ko-KR" altLang="en-US"/>
              <a:t>파일을</a:t>
            </a:r>
            <a:r>
              <a:rPr lang="en-US" altLang="ko-KR"/>
              <a:t> </a:t>
            </a:r>
            <a:r>
              <a:rPr lang="ko-KR" altLang="en-US"/>
              <a:t>줄</a:t>
            </a:r>
            <a:r>
              <a:rPr lang="en-US" altLang="ko-KR"/>
              <a:t> </a:t>
            </a:r>
            <a:r>
              <a:rPr lang="ko-KR" altLang="en-US"/>
              <a:t>단위로</a:t>
            </a:r>
            <a:r>
              <a:rPr lang="en-US" altLang="ko-KR"/>
              <a:t> </a:t>
            </a:r>
            <a:r>
              <a:rPr lang="ko-KR" altLang="en-US"/>
              <a:t>읽습니다.</a:t>
            </a:r>
            <a:endParaRPr lang="en-US"/>
          </a:p>
          <a:p>
            <a:pPr marL="285750" indent="-285750">
              <a:buChar char="•"/>
            </a:pPr>
            <a:endParaRPr lang="ko-KR" altLang="en-US"/>
          </a:p>
          <a:p>
            <a:pPr marL="285750" indent="-285750">
              <a:buChar char="•"/>
            </a:pPr>
            <a:r>
              <a:rPr lang="ko-KR" altLang="en-US"/>
              <a:t>각</a:t>
            </a:r>
            <a:r>
              <a:rPr lang="en-US" altLang="ko-KR"/>
              <a:t> </a:t>
            </a:r>
            <a:r>
              <a:rPr lang="ko-KR" altLang="en-US"/>
              <a:t>줄을</a:t>
            </a:r>
            <a:r>
              <a:rPr lang="en-US" altLang="ko-KR"/>
              <a:t> </a:t>
            </a:r>
            <a:r>
              <a:rPr lang="ko-KR" altLang="en-US"/>
              <a:t>공백을</a:t>
            </a:r>
            <a:r>
              <a:rPr lang="en-US" altLang="ko-KR"/>
              <a:t> </a:t>
            </a:r>
            <a:r>
              <a:rPr lang="ko-KR" altLang="en-US"/>
              <a:t>기준으로</a:t>
            </a:r>
            <a:r>
              <a:rPr lang="en-US" altLang="ko-KR"/>
              <a:t> </a:t>
            </a:r>
            <a:r>
              <a:rPr lang="ko-KR" altLang="en-US"/>
              <a:t>분리하여</a:t>
            </a:r>
            <a:r>
              <a:rPr lang="en-US" altLang="ko-KR"/>
              <a:t> </a:t>
            </a:r>
            <a:r>
              <a:rPr lang="ko-KR" altLang="en-US"/>
              <a:t>파일</a:t>
            </a:r>
            <a:r>
              <a:rPr lang="en-US" altLang="ko-KR"/>
              <a:t> </a:t>
            </a:r>
            <a:r>
              <a:rPr lang="ko-KR" altLang="en-US"/>
              <a:t>이름과</a:t>
            </a:r>
            <a:r>
              <a:rPr lang="en-US" altLang="ko-KR"/>
              <a:t> </a:t>
            </a:r>
            <a:r>
              <a:rPr lang="ko-KR" altLang="en-US"/>
              <a:t>메타데이터를</a:t>
            </a:r>
            <a:r>
              <a:rPr lang="en-US" altLang="ko-KR"/>
              <a:t> </a:t>
            </a:r>
            <a:r>
              <a:rPr lang="ko-KR" altLang="en-US"/>
              <a:t>얻습니다.</a:t>
            </a:r>
            <a:endParaRPr lang="en-US"/>
          </a:p>
          <a:p>
            <a:pPr marL="285750" indent="-285750">
              <a:buChar char="•"/>
            </a:pPr>
            <a:endParaRPr lang="ko-KR" altLang="en-US"/>
          </a:p>
          <a:p>
            <a:pPr marL="285750" indent="-285750">
              <a:buChar char="•"/>
            </a:pPr>
            <a:r>
              <a:rPr lang="ko-KR" altLang="en-US"/>
              <a:t>메타데이터를</a:t>
            </a:r>
            <a:r>
              <a:rPr lang="en-US" altLang="ko-KR"/>
              <a:t> </a:t>
            </a:r>
            <a:r>
              <a:rPr lang="ko-KR" altLang="en-US"/>
              <a:t>사용하여</a:t>
            </a:r>
            <a:r>
              <a:rPr lang="en-US" altLang="ko-KR"/>
              <a:t> </a:t>
            </a:r>
            <a:r>
              <a:rPr lang="ko-KR" altLang="en-US"/>
              <a:t>블록</a:t>
            </a:r>
            <a:r>
              <a:rPr lang="en-US" altLang="ko-KR"/>
              <a:t> </a:t>
            </a:r>
            <a:r>
              <a:rPr lang="ko-KR" altLang="en-US"/>
              <a:t>이름과</a:t>
            </a:r>
            <a:r>
              <a:rPr lang="en-US" altLang="ko-KR"/>
              <a:t> </a:t>
            </a:r>
            <a:r>
              <a:rPr lang="ko-KR" altLang="en-US"/>
              <a:t>파일</a:t>
            </a:r>
            <a:r>
              <a:rPr lang="en-US" altLang="ko-KR"/>
              <a:t> </a:t>
            </a:r>
            <a:r>
              <a:rPr lang="ko-KR" altLang="en-US"/>
              <a:t>위치를</a:t>
            </a:r>
            <a:r>
              <a:rPr lang="en-US" altLang="ko-KR"/>
              <a:t> </a:t>
            </a:r>
            <a:r>
              <a:rPr lang="ko-KR" altLang="en-US"/>
              <a:t>계산합니다</a:t>
            </a:r>
            <a:r>
              <a:rPr lang="en-US"/>
              <a:t>.</a:t>
            </a:r>
            <a:endParaRPr lang="en-US" altLang="ko-KR"/>
          </a:p>
          <a:p>
            <a:r>
              <a:rPr lang="en-US"/>
              <a:t>(12</a:t>
            </a:r>
            <a:r>
              <a:rPr lang="ko-KR" altLang="en-US"/>
              <a:t>비트로</a:t>
            </a:r>
            <a:r>
              <a:rPr lang="en-US" altLang="ko-KR"/>
              <a:t> </a:t>
            </a:r>
            <a:r>
              <a:rPr lang="en-US" altLang="ko-KR" err="1"/>
              <a:t>블록</a:t>
            </a:r>
            <a:r>
              <a:rPr lang="en-US" altLang="ko-KR"/>
              <a:t> 내 </a:t>
            </a:r>
            <a:r>
              <a:rPr lang="en-US" altLang="ko-KR" err="1"/>
              <a:t>위치</a:t>
            </a:r>
            <a:r>
              <a:rPr lang="en-US" altLang="ko-KR"/>
              <a:t>, 20비트로 </a:t>
            </a:r>
            <a:r>
              <a:rPr lang="en-US" altLang="ko-KR" err="1"/>
              <a:t>저장된</a:t>
            </a:r>
            <a:r>
              <a:rPr lang="en-US" altLang="ko-KR"/>
              <a:t> </a:t>
            </a:r>
            <a:r>
              <a:rPr lang="en-US" altLang="ko-KR" err="1"/>
              <a:t>블록</a:t>
            </a:r>
            <a:r>
              <a:rPr lang="en-US" altLang="ko-KR"/>
              <a:t> </a:t>
            </a:r>
            <a:r>
              <a:rPr lang="en-US" altLang="ko-KR" err="1"/>
              <a:t>지정</a:t>
            </a:r>
            <a:r>
              <a:rPr lang="en-US" altLang="ko-KR"/>
              <a:t>)</a:t>
            </a:r>
            <a:endParaRPr lang="en-US"/>
          </a:p>
          <a:p>
            <a:pPr marL="285750" indent="-285750">
              <a:buChar char="•"/>
            </a:pPr>
            <a:endParaRPr lang="en-US" altLang="ko-KR"/>
          </a:p>
          <a:p>
            <a:pPr marL="285750" indent="-285750">
              <a:buChar char="•"/>
            </a:pP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바탕으로</a:t>
            </a:r>
            <a:r>
              <a:rPr lang="en-US"/>
              <a:t> </a:t>
            </a:r>
            <a:r>
              <a:rPr lang="en-US" err="1">
                <a:latin typeface="Consolas"/>
              </a:rPr>
              <a:t>FileInfo</a:t>
            </a:r>
            <a:r>
              <a:rPr lang="en-US" altLang="ko-KR"/>
              <a:t> </a:t>
            </a:r>
            <a:r>
              <a:rPr lang="ko-KR" altLang="en-US"/>
              <a:t>객체를</a:t>
            </a:r>
            <a:r>
              <a:rPr lang="en-US" altLang="ko-KR"/>
              <a:t> </a:t>
            </a:r>
            <a:r>
              <a:rPr lang="ko-KR" altLang="en-US"/>
              <a:t>생성하고</a:t>
            </a:r>
            <a:r>
              <a:rPr lang="en-US" altLang="ko-KR"/>
              <a:t> </a:t>
            </a:r>
            <a:r>
              <a:rPr lang="en-US" altLang="ko-KR" err="1"/>
              <a:t>링크드</a:t>
            </a:r>
            <a:r>
              <a:rPr lang="ko-KR" altLang="en-US"/>
              <a:t>리스트로 저장합니다.</a:t>
            </a:r>
            <a:endParaRPr lang="en-US" altLang="ko-KR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-10477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</a:rPr>
              <a:t>클라이언트 코드 소개</a:t>
            </a:r>
            <a:endParaRPr>
              <a:latin typeface="+mj-ea"/>
              <a:ea typeface="+mj-ea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D09287-D80B-D09E-7186-61E10A98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66" y="1018483"/>
            <a:ext cx="3327196" cy="3938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B734A-1ECC-BD9F-6277-B5269804AD4F}"/>
              </a:ext>
            </a:extLst>
          </p:cNvPr>
          <p:cNvSpPr txBox="1"/>
          <p:nvPr/>
        </p:nvSpPr>
        <p:spPr>
          <a:xfrm>
            <a:off x="4113384" y="1366262"/>
            <a:ext cx="479293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/>
              <a:t>HadoopFileReader</a:t>
            </a:r>
            <a:r>
              <a:rPr lang="ko-KR"/>
              <a:t> 클래스</a:t>
            </a:r>
          </a:p>
          <a:p>
            <a:endParaRPr lang="ko-KR"/>
          </a:p>
          <a:p>
            <a:r>
              <a:rPr lang="en-US" altLang="ko-KR" err="1">
                <a:latin typeface="Consolas"/>
              </a:rPr>
              <a:t>FileDataLoader</a:t>
            </a:r>
            <a:r>
              <a:rPr lang="en-US" err="1"/>
              <a:t>로부터</a:t>
            </a:r>
            <a:r>
              <a:rPr lang="en-US"/>
              <a:t> </a:t>
            </a:r>
            <a:r>
              <a:rPr lang="en-US" err="1"/>
              <a:t>파일</a:t>
            </a:r>
            <a:r>
              <a:rPr lang="en-US"/>
              <a:t> </a:t>
            </a:r>
            <a:r>
              <a:rPr lang="en-US" err="1"/>
              <a:t>정보를</a:t>
            </a:r>
            <a:r>
              <a:rPr lang="en-US"/>
              <a:t> </a:t>
            </a:r>
            <a:r>
              <a:rPr lang="en-US" err="1"/>
              <a:t>받아와</a:t>
            </a:r>
            <a:r>
              <a:rPr lang="en-US"/>
              <a:t>, </a:t>
            </a:r>
            <a:r>
              <a:rPr lang="en-US" altLang="ko-KR"/>
              <a:t>Hadoop </a:t>
            </a:r>
            <a:r>
              <a:rPr lang="en-US" err="1"/>
              <a:t>파일</a:t>
            </a:r>
            <a:r>
              <a:rPr lang="en-US"/>
              <a:t> </a:t>
            </a:r>
            <a:r>
              <a:rPr lang="en-US" err="1"/>
              <a:t>시스템</a:t>
            </a:r>
            <a:r>
              <a:rPr lang="en-US"/>
              <a:t>(HDFS</a:t>
            </a:r>
            <a:r>
              <a:rPr lang="en-US" altLang="ko-KR"/>
              <a:t>)</a:t>
            </a:r>
            <a:r>
              <a:rPr lang="ko-KR" altLang="en-US"/>
              <a:t>에서</a:t>
            </a:r>
            <a:r>
              <a:rPr lang="en-US" altLang="ko-KR"/>
              <a:t> </a:t>
            </a:r>
            <a:r>
              <a:rPr lang="en-US" err="1"/>
              <a:t>파일을</a:t>
            </a:r>
            <a:r>
              <a:rPr lang="en-US"/>
              <a:t> </a:t>
            </a:r>
            <a:r>
              <a:rPr lang="en-US" err="1"/>
              <a:t>읽는</a:t>
            </a:r>
            <a:r>
              <a:rPr lang="en-US"/>
              <a:t> </a:t>
            </a:r>
            <a:r>
              <a:rPr lang="ko-KR" altLang="en-US"/>
              <a:t>역할을</a:t>
            </a:r>
            <a:r>
              <a:rPr lang="en-US" altLang="ko-KR"/>
              <a:t> </a:t>
            </a:r>
            <a:r>
              <a:rPr lang="ko-KR" altLang="en-US"/>
              <a:t>합니다</a:t>
            </a:r>
            <a:r>
              <a:rPr lang="en-US"/>
              <a:t>.</a:t>
            </a:r>
          </a:p>
          <a:p>
            <a:endParaRPr lang="en-US"/>
          </a:p>
          <a:p>
            <a:pPr>
              <a:buChar char="•"/>
            </a:pPr>
            <a:r>
              <a:rPr lang="ko-KR" altLang="en-US"/>
              <a:t>주어진</a:t>
            </a:r>
            <a:r>
              <a:rPr lang="en-US" altLang="ko-KR"/>
              <a:t> </a:t>
            </a:r>
            <a:r>
              <a:rPr lang="ko-KR" altLang="en-US"/>
              <a:t>파일</a:t>
            </a:r>
            <a:r>
              <a:rPr lang="en-US" altLang="ko-KR"/>
              <a:t> </a:t>
            </a:r>
            <a:r>
              <a:rPr lang="ko-KR" altLang="en-US"/>
              <a:t>이름에</a:t>
            </a:r>
            <a:r>
              <a:rPr lang="en-US"/>
              <a:t> </a:t>
            </a:r>
            <a:r>
              <a:rPr lang="ko-KR" altLang="en-US"/>
              <a:t>해당하는</a:t>
            </a:r>
            <a:r>
              <a:rPr lang="en-US" altLang="ko-KR"/>
              <a:t> </a:t>
            </a:r>
            <a:r>
              <a:rPr lang="en-US" altLang="ko-KR" err="1">
                <a:latin typeface="Consolas"/>
              </a:rPr>
              <a:t>FileInfo</a:t>
            </a:r>
            <a:r>
              <a:rPr lang="en-US" altLang="ko-KR"/>
              <a:t> </a:t>
            </a:r>
            <a:r>
              <a:rPr lang="ko-KR" altLang="en-US"/>
              <a:t>객체를</a:t>
            </a:r>
            <a:r>
              <a:rPr lang="en-US" altLang="ko-KR"/>
              <a:t> </a:t>
            </a:r>
            <a:r>
              <a:rPr lang="ko-KR" altLang="en-US"/>
              <a:t>찾습니다.</a:t>
            </a:r>
            <a:r>
              <a:rPr lang="en-US" altLang="ko-KR"/>
              <a:t> (</a:t>
            </a:r>
            <a:r>
              <a:rPr lang="en-US" altLang="ko-KR" err="1">
                <a:latin typeface="Consolas"/>
              </a:rPr>
              <a:t>findFileInfo</a:t>
            </a:r>
            <a:r>
              <a:rPr lang="en-US" altLang="ko-KR"/>
              <a:t> </a:t>
            </a:r>
            <a:r>
              <a:rPr lang="ko-KR" altLang="en-US"/>
              <a:t>메서드</a:t>
            </a:r>
            <a:r>
              <a:rPr lang="en-US" altLang="ko-KR"/>
              <a:t> </a:t>
            </a:r>
            <a:r>
              <a:rPr lang="ko-KR" altLang="en-US"/>
              <a:t>사용</a:t>
            </a:r>
            <a:r>
              <a:rPr lang="en-US"/>
              <a:t>)</a:t>
            </a:r>
            <a:endParaRPr lang="en-US" altLang="ko-KR"/>
          </a:p>
          <a:p>
            <a:pPr>
              <a:buChar char="•"/>
            </a:pPr>
            <a:endParaRPr lang="en-US" altLang="ko-KR"/>
          </a:p>
          <a:p>
            <a:pPr>
              <a:buChar char="•"/>
            </a:pPr>
            <a:r>
              <a:rPr lang="ko-KR" altLang="en-US"/>
              <a:t>파일</a:t>
            </a:r>
            <a:r>
              <a:rPr lang="en-US"/>
              <a:t> </a:t>
            </a:r>
            <a:r>
              <a:rPr lang="ko-KR" altLang="en-US"/>
              <a:t>시스템</a:t>
            </a:r>
            <a:r>
              <a:rPr lang="en-US" altLang="ko-KR"/>
              <a:t> </a:t>
            </a:r>
            <a:r>
              <a:rPr lang="ko-KR" altLang="en-US"/>
              <a:t>구성</a:t>
            </a:r>
            <a:r>
              <a:rPr lang="en-US"/>
              <a:t> </a:t>
            </a:r>
            <a:r>
              <a:rPr lang="ko-KR" altLang="en-US"/>
              <a:t>및</a:t>
            </a:r>
            <a:r>
              <a:rPr lang="en-US" altLang="ko-KR"/>
              <a:t> HDFS </a:t>
            </a:r>
            <a:r>
              <a:rPr lang="ko-KR" altLang="en-US"/>
              <a:t>파일</a:t>
            </a:r>
            <a:r>
              <a:rPr lang="en-US" altLang="ko-KR"/>
              <a:t> </a:t>
            </a:r>
            <a:r>
              <a:rPr lang="ko-KR" altLang="en-US"/>
              <a:t>경로를</a:t>
            </a:r>
            <a:r>
              <a:rPr lang="en-US"/>
              <a:t> </a:t>
            </a:r>
            <a:r>
              <a:rPr lang="ko-KR" altLang="en-US"/>
              <a:t>설정합니다</a:t>
            </a:r>
            <a:r>
              <a:rPr lang="en-US" altLang="ko-KR"/>
              <a:t>.</a:t>
            </a:r>
            <a:endParaRPr lang="en-US"/>
          </a:p>
          <a:p>
            <a:pPr>
              <a:buChar char="•"/>
            </a:pPr>
            <a:endParaRPr lang="en-US"/>
          </a:p>
          <a:p>
            <a:pPr>
              <a:buChar char="•"/>
            </a:pPr>
            <a:r>
              <a:rPr lang="en-US" altLang="ko-KR" err="1">
                <a:latin typeface="Consolas"/>
              </a:rPr>
              <a:t>FileInfo</a:t>
            </a:r>
            <a:r>
              <a:rPr lang="en-US"/>
              <a:t> </a:t>
            </a:r>
            <a:r>
              <a:rPr lang="ko-KR" altLang="en-US"/>
              <a:t>객체에</a:t>
            </a:r>
            <a:r>
              <a:rPr lang="en-US" altLang="ko-KR"/>
              <a:t> </a:t>
            </a:r>
            <a:r>
              <a:rPr lang="ko-KR" altLang="en-US"/>
              <a:t>저장된</a:t>
            </a:r>
            <a:r>
              <a:rPr lang="en-US" altLang="ko-KR"/>
              <a:t> </a:t>
            </a:r>
            <a:r>
              <a:rPr lang="ko-KR" altLang="en-US"/>
              <a:t>파일</a:t>
            </a:r>
            <a:r>
              <a:rPr lang="en-US"/>
              <a:t> </a:t>
            </a:r>
            <a:r>
              <a:rPr lang="en-US" err="1"/>
              <a:t>위치로</a:t>
            </a:r>
            <a:r>
              <a:rPr lang="en-US" altLang="ko-KR"/>
              <a:t> </a:t>
            </a:r>
            <a:r>
              <a:rPr lang="ko-KR" altLang="en-US"/>
              <a:t>이동하여</a:t>
            </a:r>
            <a:r>
              <a:rPr lang="en-US" altLang="ko-KR"/>
              <a:t> </a:t>
            </a:r>
            <a:r>
              <a:rPr lang="ko-KR" altLang="en-US"/>
              <a:t>파일</a:t>
            </a:r>
            <a:r>
              <a:rPr lang="en-US"/>
              <a:t> </a:t>
            </a:r>
            <a:r>
              <a:rPr lang="ko-KR" altLang="en-US"/>
              <a:t>내용을</a:t>
            </a:r>
            <a:r>
              <a:rPr lang="en-US" altLang="ko-KR"/>
              <a:t> </a:t>
            </a:r>
            <a:r>
              <a:rPr lang="ko-KR" altLang="en-US"/>
              <a:t>읽습니다.</a:t>
            </a:r>
            <a:endParaRPr lang="en-US"/>
          </a:p>
          <a:p>
            <a:pPr marL="285750" indent="-285750"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6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j-ea"/>
                <a:ea typeface="+mj-ea"/>
              </a:rPr>
              <a:t>클라이언트 코드 소개</a:t>
            </a:r>
            <a:endParaRPr>
              <a:latin typeface="+mj-ea"/>
              <a:ea typeface="+mj-ea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AE30466-4042-44C0-F373-4A96B1633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20" y="1102728"/>
            <a:ext cx="4239569" cy="2701801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C00D6B2-FF9B-3D9D-AE1A-A0F4E2C2F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90" y="1102727"/>
            <a:ext cx="3961662" cy="270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27376-40ED-083D-FE34-4CBF6817C186}"/>
              </a:ext>
            </a:extLst>
          </p:cNvPr>
          <p:cNvSpPr txBox="1"/>
          <p:nvPr/>
        </p:nvSpPr>
        <p:spPr>
          <a:xfrm>
            <a:off x="1507085" y="4172244"/>
            <a:ext cx="64271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Malgun Gothic"/>
              </a:rPr>
              <a:t>Wordcount</a:t>
            </a:r>
            <a:r>
              <a:rPr lang="ko-KR" err="1">
                <a:latin typeface="Malgun Gothic"/>
                <a:ea typeface="Malgun Gothic"/>
              </a:rPr>
              <a:t>를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en-US" altLang="ko-KR">
                <a:latin typeface="Malgun Gothic"/>
              </a:rPr>
              <a:t>metadata</a:t>
            </a:r>
            <a:r>
              <a:rPr lang="ko-KR">
                <a:latin typeface="Malgun Gothic"/>
                <a:ea typeface="Malgun Gothic"/>
              </a:rPr>
              <a:t> 파일을 통해 실행하기 위해서 </a:t>
            </a:r>
            <a:r>
              <a:rPr lang="ko-KR" err="1">
                <a:latin typeface="Malgun Gothic"/>
                <a:ea typeface="Malgun Gothic"/>
              </a:rPr>
              <a:t>하둡의</a:t>
            </a:r>
            <a:r>
              <a:rPr 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</a:rPr>
              <a:t>InputFormat</a:t>
            </a:r>
            <a:r>
              <a:rPr lang="ko-KR">
                <a:latin typeface="Malgun Gothic"/>
                <a:ea typeface="Malgun Gothic"/>
              </a:rPr>
              <a:t>과 </a:t>
            </a:r>
            <a:r>
              <a:rPr lang="en-US" altLang="ko-KR" err="1">
                <a:latin typeface="Malgun Gothic"/>
              </a:rPr>
              <a:t>RecordReader</a:t>
            </a:r>
            <a:r>
              <a:rPr lang="en-US" altLang="ko-KR">
                <a:latin typeface="Malgun Gothic"/>
              </a:rPr>
              <a:t> </a:t>
            </a:r>
            <a:r>
              <a:rPr lang="ko-KR">
                <a:latin typeface="Malgun Gothic"/>
                <a:ea typeface="Malgun Gothic"/>
              </a:rPr>
              <a:t>클래스를 </a:t>
            </a:r>
            <a:r>
              <a:rPr lang="ko-KR" altLang="en-US" err="1">
                <a:latin typeface="Malgun Gothic"/>
                <a:ea typeface="Malgun Gothic"/>
              </a:rPr>
              <a:t>오버라이딩했습니다</a:t>
            </a:r>
            <a:r>
              <a:rPr lang="en-US" altLang="en-US">
                <a:latin typeface="Malgun Gothic"/>
                <a:ea typeface="Malgun Gothic"/>
              </a:rPr>
              <a:t>.</a:t>
            </a:r>
            <a:endParaRPr lang="en-US" altLang="ko-KR"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922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title" idx="6"/>
          </p:nvPr>
        </p:nvSpPr>
        <p:spPr>
          <a:xfrm>
            <a:off x="720000" y="58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n-ea"/>
              </a:rPr>
              <a:t>테스트 방법</a:t>
            </a:r>
            <a:endParaRPr>
              <a:latin typeface="+mn-lt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A0DEE-EDC8-295E-23F9-232F7CC770D1}"/>
              </a:ext>
            </a:extLst>
          </p:cNvPr>
          <p:cNvSpPr txBox="1"/>
          <p:nvPr/>
        </p:nvSpPr>
        <p:spPr>
          <a:xfrm>
            <a:off x="393530" y="1357848"/>
            <a:ext cx="8356940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altLang="ko-KR" sz="1600" err="1">
                <a:effectLst/>
                <a:latin typeface="+mn-lt"/>
                <a:ea typeface="맑은 고딕"/>
              </a:rPr>
              <a:t>apache</a:t>
            </a:r>
            <a:r>
              <a:rPr lang="en" altLang="ko-KR" sz="1600">
                <a:effectLst/>
                <a:latin typeface="+mn-lt"/>
                <a:ea typeface="맑은 고딕"/>
              </a:rPr>
              <a:t> </a:t>
            </a:r>
            <a:r>
              <a:rPr lang="en" altLang="ko-KR" sz="1600" err="1">
                <a:effectLst/>
                <a:latin typeface="+mn-lt"/>
                <a:ea typeface="맑은 고딕"/>
              </a:rPr>
              <a:t>hadoop</a:t>
            </a:r>
            <a:r>
              <a:rPr lang="en" altLang="ko-KR" sz="1600">
                <a:effectLst/>
                <a:latin typeface="+mn-lt"/>
                <a:ea typeface="맑은 고딕"/>
              </a:rPr>
              <a:t> </a:t>
            </a:r>
            <a:r>
              <a:rPr lang="ko-KR" altLang="en-US" sz="1600">
                <a:effectLst/>
                <a:latin typeface="+mn-lt"/>
                <a:ea typeface="맑은 고딕"/>
              </a:rPr>
              <a:t>공식 문서에 따르면</a:t>
            </a:r>
            <a:r>
              <a:rPr lang="en-US" altLang="ko-KR" sz="1600">
                <a:latin typeface="+mn-lt"/>
                <a:ea typeface="맑은 고딕"/>
              </a:rPr>
              <a:t> </a:t>
            </a:r>
            <a:r>
              <a:rPr lang="ko-KR" altLang="en-US" sz="1600" err="1">
                <a:effectLst/>
                <a:latin typeface="+mn-lt"/>
                <a:ea typeface="맑은 고딕"/>
              </a:rPr>
              <a:t>하둡</a:t>
            </a:r>
            <a:r>
              <a:rPr lang="ko-KR" altLang="en-US" sz="1600">
                <a:effectLst/>
                <a:latin typeface="+mn-lt"/>
                <a:ea typeface="맑은 고딕"/>
              </a:rPr>
              <a:t> 파일의 최대 개수의 디폴트 설정은</a:t>
            </a:r>
            <a:r>
              <a:rPr lang="ko-KR" altLang="en-US" sz="1600">
                <a:latin typeface="+mn-lt"/>
                <a:ea typeface="맑은 고딕"/>
              </a:rPr>
              <a:t> </a:t>
            </a:r>
            <a:r>
              <a:rPr lang="en-US" altLang="ko-KR" sz="1600" b="0" i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+mn-lt"/>
                <a:ea typeface="맑은 고딕"/>
              </a:rPr>
              <a:t>1048576</a:t>
            </a:r>
            <a:r>
              <a:rPr lang="ko-KR" altLang="en-US" sz="1600">
                <a:effectLst/>
                <a:latin typeface="+mn-lt"/>
                <a:ea typeface="맑은 고딕"/>
              </a:rPr>
              <a:t>개입니다</a:t>
            </a:r>
            <a:r>
              <a:rPr lang="en-US" altLang="ko-KR" sz="1600">
                <a:effectLst/>
                <a:latin typeface="+mn-lt"/>
                <a:ea typeface="맑은 고딕"/>
              </a:rPr>
              <a:t>.</a:t>
            </a:r>
          </a:p>
          <a:p>
            <a:endParaRPr lang="en" altLang="ko-KR" sz="1600">
              <a:latin typeface="+mn-lt"/>
              <a:ea typeface="+mn-ea"/>
            </a:endParaRPr>
          </a:p>
          <a:p>
            <a:r>
              <a:rPr lang="ko-KR" altLang="en-US" sz="1600">
                <a:effectLst/>
                <a:latin typeface="+mn-lt"/>
                <a:ea typeface="+mn-ea"/>
              </a:rPr>
              <a:t>따라서 </a:t>
            </a:r>
            <a:r>
              <a:rPr lang="en-US" altLang="ko-KR" sz="1600">
                <a:effectLst/>
                <a:latin typeface="+mn-lt"/>
                <a:ea typeface="+mn-ea"/>
              </a:rPr>
              <a:t>1M</a:t>
            </a:r>
            <a:r>
              <a:rPr lang="ko-KR" altLang="en-US" sz="1600">
                <a:effectLst/>
                <a:latin typeface="+mn-lt"/>
                <a:ea typeface="+mn-ea"/>
              </a:rPr>
              <a:t>개의</a:t>
            </a:r>
            <a:r>
              <a:rPr lang="en-US" altLang="ko-KR" sz="1600">
                <a:effectLst/>
                <a:latin typeface="+mn-lt"/>
                <a:ea typeface="+mn-ea"/>
              </a:rPr>
              <a:t> </a:t>
            </a:r>
            <a:r>
              <a:rPr lang="en-US" altLang="ko-KR" sz="1600" err="1">
                <a:latin typeface="+mn-lt"/>
                <a:ea typeface="+mn-ea"/>
              </a:rPr>
              <a:t>ebook</a:t>
            </a:r>
            <a:r>
              <a:rPr lang="ko-KR" altLang="en-US" sz="1600">
                <a:effectLst/>
                <a:latin typeface="+mn-lt"/>
                <a:ea typeface="+mn-ea"/>
              </a:rPr>
              <a:t> 파일 입력을 </a:t>
            </a:r>
            <a:r>
              <a:rPr lang="ko-KR" altLang="en-US" sz="1600">
                <a:latin typeface="+mn-lt"/>
                <a:ea typeface="+mn-ea"/>
              </a:rPr>
              <a:t>받은 후 </a:t>
            </a:r>
            <a:r>
              <a:rPr lang="en-US" altLang="ko-KR" sz="1600" err="1">
                <a:latin typeface="+mn-lt"/>
                <a:ea typeface="+mn-ea"/>
              </a:rPr>
              <a:t>WordCount</a:t>
            </a:r>
            <a:r>
              <a:rPr lang="ko-KR" altLang="en-US" sz="1600" err="1">
                <a:latin typeface="+mn-lt"/>
                <a:ea typeface="+mn-ea"/>
              </a:rPr>
              <a:t>를</a:t>
            </a:r>
            <a:r>
              <a:rPr lang="ko-KR" altLang="en-US" sz="1600">
                <a:latin typeface="+mn-lt"/>
                <a:ea typeface="+mn-ea"/>
              </a:rPr>
              <a:t> 수행하는 것으로 결정했습니다</a:t>
            </a:r>
            <a:r>
              <a:rPr lang="en-US" altLang="ko-KR" sz="1600">
                <a:latin typeface="+mn-lt"/>
                <a:ea typeface="+mn-ea"/>
              </a:rPr>
              <a:t>.</a:t>
            </a:r>
          </a:p>
          <a:p>
            <a:endParaRPr lang="en" altLang="ko-KR" sz="1600">
              <a:latin typeface="+mn-lt"/>
              <a:ea typeface="+mn-ea"/>
            </a:endParaRPr>
          </a:p>
          <a:p>
            <a:r>
              <a:rPr lang="ko-KR" altLang="en-US" sz="1600">
                <a:latin typeface="+mn-lt"/>
                <a:ea typeface="+mn-ea"/>
              </a:rPr>
              <a:t>실행 중 마스터와 </a:t>
            </a:r>
            <a:r>
              <a:rPr lang="ko-KR" altLang="en-US" sz="1600" err="1">
                <a:latin typeface="+mn-lt"/>
                <a:ea typeface="+mn-ea"/>
              </a:rPr>
              <a:t>슬레이브</a:t>
            </a:r>
            <a:r>
              <a:rPr lang="ko-KR" altLang="en-US" sz="1600">
                <a:latin typeface="+mn-lt"/>
                <a:ea typeface="+mn-ea"/>
              </a:rPr>
              <a:t> 노드의 메모리 점유율과 소요 시간을</a:t>
            </a:r>
            <a:r>
              <a:rPr lang="en-US" altLang="ko-KR" sz="1600">
                <a:latin typeface="+mn-lt"/>
                <a:ea typeface="+mn-ea"/>
              </a:rPr>
              <a:t> </a:t>
            </a:r>
            <a:r>
              <a:rPr lang="ko-KR" altLang="en-US" sz="1600">
                <a:latin typeface="+mn-lt"/>
                <a:ea typeface="+mn-ea"/>
              </a:rPr>
              <a:t>비교할 것입니다</a:t>
            </a:r>
            <a:r>
              <a:rPr lang="en-US" altLang="ko-KR" sz="1600">
                <a:latin typeface="+mn-lt"/>
                <a:ea typeface="+mn-ea"/>
              </a:rPr>
              <a:t>.</a:t>
            </a:r>
          </a:p>
          <a:p>
            <a:endParaRPr lang="en-US" altLang="ko-KR" sz="1600">
              <a:latin typeface="+mn-lt"/>
              <a:ea typeface="+mn-ea"/>
            </a:endParaRPr>
          </a:p>
          <a:p>
            <a:r>
              <a:rPr lang="en-US" altLang="ko-KR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1.</a:t>
            </a:r>
            <a:r>
              <a:rPr lang="ko-KR" altLang="en-US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 테스트는 </a:t>
            </a:r>
            <a:r>
              <a:rPr lang="en-US" altLang="ko-KR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5만</a:t>
            </a:r>
            <a:r>
              <a:rPr lang="ko-KR" altLang="en-US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개의 파일을 직접 입력</a:t>
            </a:r>
            <a:endParaRPr lang="en-US" altLang="ko-KR" sz="1800" b="1">
              <a:solidFill>
                <a:schemeClr val="bg1"/>
              </a:solidFill>
              <a:highlight>
                <a:srgbClr val="000000"/>
              </a:highlight>
              <a:latin typeface="+mn-lt"/>
              <a:ea typeface="맑은 고딕"/>
            </a:endParaRPr>
          </a:p>
          <a:p>
            <a:r>
              <a:rPr lang="en-US" altLang="ko-KR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2.</a:t>
            </a:r>
            <a:r>
              <a:rPr lang="ko-KR" altLang="en-US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 </a:t>
            </a:r>
            <a:r>
              <a:rPr lang="en-US" altLang="ko-KR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5만</a:t>
            </a:r>
            <a:r>
              <a:rPr lang="ko-KR" altLang="en-US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개의 파일을</a:t>
            </a:r>
            <a:r>
              <a:rPr lang="en-US" altLang="ko-KR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.block</a:t>
            </a:r>
            <a:r>
              <a:rPr lang="ko-KR" altLang="en-US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 파일로 병합 후 입력</a:t>
            </a:r>
            <a:endParaRPr lang="en-US" altLang="ko-KR" sz="1800" b="1">
              <a:solidFill>
                <a:schemeClr val="bg1"/>
              </a:solidFill>
              <a:highlight>
                <a:srgbClr val="000000"/>
              </a:highlight>
              <a:latin typeface="+mn-lt"/>
              <a:ea typeface="맑은 고딕"/>
            </a:endParaRPr>
          </a:p>
          <a:p>
            <a:r>
              <a:rPr lang="en-US" altLang="ko-KR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3.</a:t>
            </a:r>
            <a:r>
              <a:rPr lang="ko-KR" altLang="en-US" sz="1800" b="1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 동일한 크기의 단일 파일을 입력</a:t>
            </a:r>
            <a:endParaRPr lang="en-US" altLang="ko-KR" sz="1800" b="1">
              <a:solidFill>
                <a:schemeClr val="bg1"/>
              </a:solidFill>
              <a:highlight>
                <a:srgbClr val="000000"/>
              </a:highlight>
              <a:latin typeface="+mn-lt"/>
              <a:ea typeface="맑은 고딕"/>
            </a:endParaRPr>
          </a:p>
          <a:p>
            <a:endParaRPr lang="en-US" altLang="ko-KR" sz="1600">
              <a:latin typeface="+mn-lt"/>
              <a:ea typeface="+mn-ea"/>
            </a:endParaRPr>
          </a:p>
          <a:p>
            <a:r>
              <a:rPr lang="ko-KR" altLang="en-US" sz="1600">
                <a:latin typeface="+mn-lt"/>
                <a:ea typeface="+mn-ea"/>
              </a:rPr>
              <a:t> 세가지 방법으로 진행하였습니다</a:t>
            </a:r>
            <a:r>
              <a:rPr lang="en-US" altLang="ko-KR" sz="1600">
                <a:latin typeface="+mn-lt"/>
                <a:ea typeface="+mn-ea"/>
              </a:rPr>
              <a:t>.</a:t>
            </a:r>
            <a:endParaRPr lang="en" altLang="ko-KR" sz="1600">
              <a:effectLst/>
              <a:latin typeface="+mn-lt"/>
              <a:ea typeface="+mn-ea"/>
            </a:endParaRPr>
          </a:p>
          <a:p>
            <a:endParaRPr lang="ko-KR" altLang="en-US" sz="1600">
              <a:effectLst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880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1"/>
          <p:cNvSpPr txBox="1">
            <a:spLocks noGrp="1"/>
          </p:cNvSpPr>
          <p:nvPr>
            <p:ph type="title"/>
          </p:nvPr>
        </p:nvSpPr>
        <p:spPr>
          <a:xfrm>
            <a:off x="719999" y="5498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입력 파일</a:t>
            </a:r>
            <a:endParaRPr>
              <a:latin typeface="+mn-ea"/>
              <a:ea typeface="+mn-ea"/>
            </a:endParaRPr>
          </a:p>
        </p:txBody>
      </p:sp>
      <p:grpSp>
        <p:nvGrpSpPr>
          <p:cNvPr id="1148" name="Google Shape;1148;p51"/>
          <p:cNvGrpSpPr/>
          <p:nvPr/>
        </p:nvGrpSpPr>
        <p:grpSpPr>
          <a:xfrm>
            <a:off x="8458672" y="1173156"/>
            <a:ext cx="378215" cy="598023"/>
            <a:chOff x="1654675" y="1997765"/>
            <a:chExt cx="445587" cy="704551"/>
          </a:xfrm>
        </p:grpSpPr>
        <p:sp>
          <p:nvSpPr>
            <p:cNvPr id="1149" name="Google Shape;1149;p51"/>
            <p:cNvSpPr/>
            <p:nvPr/>
          </p:nvSpPr>
          <p:spPr>
            <a:xfrm>
              <a:off x="1655926" y="1998979"/>
              <a:ext cx="440657" cy="703336"/>
            </a:xfrm>
            <a:custGeom>
              <a:avLst/>
              <a:gdLst/>
              <a:ahLst/>
              <a:cxnLst/>
              <a:rect l="l" t="t" r="r" b="b"/>
              <a:pathLst>
                <a:path w="11976" h="19115" extrusionOk="0">
                  <a:moveTo>
                    <a:pt x="0" y="1"/>
                  </a:moveTo>
                  <a:lnTo>
                    <a:pt x="0" y="17113"/>
                  </a:lnTo>
                  <a:lnTo>
                    <a:pt x="2002" y="17113"/>
                  </a:lnTo>
                  <a:lnTo>
                    <a:pt x="2002" y="16112"/>
                  </a:lnTo>
                  <a:lnTo>
                    <a:pt x="3002" y="16112"/>
                  </a:lnTo>
                  <a:lnTo>
                    <a:pt x="3002" y="15112"/>
                  </a:lnTo>
                  <a:lnTo>
                    <a:pt x="4003" y="15112"/>
                  </a:lnTo>
                  <a:lnTo>
                    <a:pt x="4003" y="14111"/>
                  </a:lnTo>
                  <a:lnTo>
                    <a:pt x="4971" y="14111"/>
                  </a:lnTo>
                  <a:lnTo>
                    <a:pt x="4971" y="16112"/>
                  </a:lnTo>
                  <a:lnTo>
                    <a:pt x="5971" y="16112"/>
                  </a:lnTo>
                  <a:lnTo>
                    <a:pt x="5971" y="18114"/>
                  </a:lnTo>
                  <a:lnTo>
                    <a:pt x="6972" y="18114"/>
                  </a:lnTo>
                  <a:lnTo>
                    <a:pt x="6972" y="19115"/>
                  </a:lnTo>
                  <a:lnTo>
                    <a:pt x="8973" y="19115"/>
                  </a:lnTo>
                  <a:lnTo>
                    <a:pt x="8973" y="18114"/>
                  </a:lnTo>
                  <a:lnTo>
                    <a:pt x="9974" y="18114"/>
                  </a:lnTo>
                  <a:lnTo>
                    <a:pt x="9974" y="16112"/>
                  </a:lnTo>
                  <a:lnTo>
                    <a:pt x="8973" y="16112"/>
                  </a:lnTo>
                  <a:lnTo>
                    <a:pt x="8973" y="14111"/>
                  </a:lnTo>
                  <a:lnTo>
                    <a:pt x="7973" y="14111"/>
                  </a:lnTo>
                  <a:lnTo>
                    <a:pt x="7973" y="13110"/>
                  </a:lnTo>
                  <a:lnTo>
                    <a:pt x="11976" y="13110"/>
                  </a:lnTo>
                  <a:lnTo>
                    <a:pt x="11976" y="12110"/>
                  </a:lnTo>
                  <a:lnTo>
                    <a:pt x="11976" y="11109"/>
                  </a:lnTo>
                  <a:lnTo>
                    <a:pt x="11042" y="11109"/>
                  </a:lnTo>
                  <a:lnTo>
                    <a:pt x="11042" y="11042"/>
                  </a:lnTo>
                  <a:lnTo>
                    <a:pt x="11042" y="10008"/>
                  </a:lnTo>
                  <a:lnTo>
                    <a:pt x="10041" y="10008"/>
                  </a:lnTo>
                  <a:lnTo>
                    <a:pt x="10041" y="9007"/>
                  </a:lnTo>
                  <a:lnTo>
                    <a:pt x="9040" y="9007"/>
                  </a:lnTo>
                  <a:lnTo>
                    <a:pt x="9040" y="8007"/>
                  </a:lnTo>
                  <a:lnTo>
                    <a:pt x="8039" y="8007"/>
                  </a:lnTo>
                  <a:lnTo>
                    <a:pt x="8039" y="7006"/>
                  </a:lnTo>
                  <a:lnTo>
                    <a:pt x="7039" y="7006"/>
                  </a:lnTo>
                  <a:lnTo>
                    <a:pt x="7039" y="6005"/>
                  </a:lnTo>
                  <a:lnTo>
                    <a:pt x="6038" y="6005"/>
                  </a:lnTo>
                  <a:lnTo>
                    <a:pt x="6038" y="5005"/>
                  </a:lnTo>
                  <a:lnTo>
                    <a:pt x="5037" y="5005"/>
                  </a:lnTo>
                  <a:lnTo>
                    <a:pt x="5037" y="4004"/>
                  </a:lnTo>
                  <a:lnTo>
                    <a:pt x="4037" y="4004"/>
                  </a:lnTo>
                  <a:lnTo>
                    <a:pt x="4037" y="3003"/>
                  </a:lnTo>
                  <a:lnTo>
                    <a:pt x="3036" y="3003"/>
                  </a:lnTo>
                  <a:lnTo>
                    <a:pt x="3036" y="2002"/>
                  </a:lnTo>
                  <a:lnTo>
                    <a:pt x="2035" y="2002"/>
                  </a:lnTo>
                  <a:lnTo>
                    <a:pt x="2035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1654675" y="1997765"/>
              <a:ext cx="36869" cy="628459"/>
            </a:xfrm>
            <a:custGeom>
              <a:avLst/>
              <a:gdLst/>
              <a:ahLst/>
              <a:cxnLst/>
              <a:rect l="l" t="t" r="r" b="b"/>
              <a:pathLst>
                <a:path w="1002" h="17080" extrusionOk="0">
                  <a:moveTo>
                    <a:pt x="1" y="1"/>
                  </a:moveTo>
                  <a:lnTo>
                    <a:pt x="1" y="17079"/>
                  </a:lnTo>
                  <a:lnTo>
                    <a:pt x="1002" y="1707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1692758" y="2034597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1729553" y="2072643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1765170" y="2109474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1803216" y="2146269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1841262" y="2183101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1878057" y="221993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191488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1951721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1988553" y="2330391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2025348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206217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1914889" y="2442064"/>
              <a:ext cx="185373" cy="36869"/>
            </a:xfrm>
            <a:custGeom>
              <a:avLst/>
              <a:gdLst/>
              <a:ahLst/>
              <a:cxnLst/>
              <a:rect l="l" t="t" r="r" b="b"/>
              <a:pathLst>
                <a:path w="5038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5038" y="1002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1914889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1803216" y="2478895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1841262" y="2515727"/>
              <a:ext cx="36832" cy="73664"/>
            </a:xfrm>
            <a:custGeom>
              <a:avLst/>
              <a:gdLst/>
              <a:ahLst/>
              <a:cxnLst/>
              <a:rect l="l" t="t" r="r" b="b"/>
              <a:pathLst>
                <a:path w="1001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1878057" y="2589354"/>
              <a:ext cx="36869" cy="73700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1" y="1"/>
                  </a:moveTo>
                  <a:lnTo>
                    <a:pt x="1" y="2002"/>
                  </a:lnTo>
                  <a:lnTo>
                    <a:pt x="1002" y="2002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1914889" y="2663017"/>
              <a:ext cx="73700" cy="36832"/>
            </a:xfrm>
            <a:custGeom>
              <a:avLst/>
              <a:gdLst/>
              <a:ahLst/>
              <a:cxnLst/>
              <a:rect l="l" t="t" r="r" b="b"/>
              <a:pathLst>
                <a:path w="2003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1951721" y="251572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1988553" y="2589354"/>
              <a:ext cx="36832" cy="73700"/>
            </a:xfrm>
            <a:custGeom>
              <a:avLst/>
              <a:gdLst/>
              <a:ahLst/>
              <a:cxnLst/>
              <a:rect l="l" t="t" r="r" b="b"/>
              <a:pathLst>
                <a:path w="1001" h="2003" extrusionOk="0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1765170" y="2515727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1729553" y="255255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1692758" y="2589354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727A6A-E842-F432-E2C7-223FD03ADD11}"/>
              </a:ext>
            </a:extLst>
          </p:cNvPr>
          <p:cNvSpPr txBox="1"/>
          <p:nvPr/>
        </p:nvSpPr>
        <p:spPr>
          <a:xfrm>
            <a:off x="117895" y="1830581"/>
            <a:ext cx="8908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+mn-ea"/>
                <a:ea typeface="+mn-ea"/>
              </a:rPr>
              <a:t>프로젝트 테스트를 위해 선택한 파일은 </a:t>
            </a:r>
            <a:r>
              <a:rPr kumimoji="1" lang="en-US" altLang="ko-KR" sz="2400" err="1">
                <a:latin typeface="+mn-ea"/>
                <a:ea typeface="+mn-ea"/>
              </a:rPr>
              <a:t>ebook</a:t>
            </a:r>
            <a:r>
              <a:rPr kumimoji="1" lang="ko-KR" altLang="en-US" sz="2400">
                <a:latin typeface="+mn-ea"/>
                <a:ea typeface="+mn-ea"/>
              </a:rPr>
              <a:t> 파일입니다</a:t>
            </a:r>
            <a:r>
              <a:rPr kumimoji="1" lang="en-US" altLang="ko-KR" sz="2400">
                <a:latin typeface="+mn-ea"/>
                <a:ea typeface="+mn-ea"/>
              </a:rPr>
              <a:t>.</a:t>
            </a:r>
          </a:p>
          <a:p>
            <a:endParaRPr kumimoji="1" lang="en-US" altLang="ko-KR" sz="2400">
              <a:latin typeface="+mn-ea"/>
              <a:ea typeface="+mn-ea"/>
            </a:endParaRPr>
          </a:p>
          <a:p>
            <a:r>
              <a:rPr kumimoji="1" lang="en-US" altLang="ko-KR" sz="2400">
                <a:latin typeface="+mn-ea"/>
                <a:ea typeface="+mn-ea"/>
              </a:rPr>
              <a:t>https://</a:t>
            </a:r>
            <a:r>
              <a:rPr kumimoji="1" lang="en-US" altLang="ko-KR" sz="2400" err="1">
                <a:latin typeface="+mn-ea"/>
                <a:ea typeface="+mn-ea"/>
              </a:rPr>
              <a:t>www.gutenberg.org</a:t>
            </a:r>
            <a:r>
              <a:rPr kumimoji="1" lang="en-US" altLang="ko-KR" sz="2400">
                <a:latin typeface="+mn-ea"/>
                <a:ea typeface="+mn-ea"/>
              </a:rPr>
              <a:t>/</a:t>
            </a:r>
          </a:p>
          <a:p>
            <a:r>
              <a:rPr kumimoji="1" lang="ko-KR" altLang="en-US" sz="2400">
                <a:latin typeface="+mn-ea"/>
                <a:ea typeface="+mn-ea"/>
              </a:rPr>
              <a:t>프로젝트 </a:t>
            </a:r>
            <a:r>
              <a:rPr kumimoji="1" lang="ko-KR" altLang="en-US" sz="2400" err="1">
                <a:latin typeface="+mn-ea"/>
                <a:ea typeface="+mn-ea"/>
              </a:rPr>
              <a:t>구텐베르크에서</a:t>
            </a:r>
            <a:r>
              <a:rPr kumimoji="1" lang="ko-KR" altLang="en-US" sz="2400">
                <a:latin typeface="+mn-ea"/>
                <a:ea typeface="+mn-ea"/>
              </a:rPr>
              <a:t> </a:t>
            </a:r>
            <a:r>
              <a:rPr kumimoji="1" lang="en-US" altLang="ko-KR" sz="2400" err="1">
                <a:latin typeface="+mn-ea"/>
                <a:ea typeface="+mn-ea"/>
              </a:rPr>
              <a:t>ebook</a:t>
            </a:r>
            <a:r>
              <a:rPr kumimoji="1" lang="ko-KR" altLang="en-US" sz="2400">
                <a:latin typeface="+mn-ea"/>
                <a:ea typeface="+mn-ea"/>
              </a:rPr>
              <a:t>을 텍스트 형식으로</a:t>
            </a:r>
            <a:endParaRPr kumimoji="1" lang="en-US" altLang="ko-KR" sz="2400">
              <a:latin typeface="+mn-ea"/>
              <a:ea typeface="+mn-ea"/>
            </a:endParaRPr>
          </a:p>
          <a:p>
            <a:r>
              <a:rPr kumimoji="1" lang="ko-KR" altLang="en-US" sz="2400">
                <a:latin typeface="+mn-ea"/>
                <a:ea typeface="+mn-ea"/>
              </a:rPr>
              <a:t>다운로드 받은 후 프로그램에 </a:t>
            </a:r>
            <a:r>
              <a:rPr kumimoji="1" lang="ko-KR" altLang="en-US" sz="2400" err="1">
                <a:latin typeface="+mn-ea"/>
                <a:ea typeface="+mn-ea"/>
              </a:rPr>
              <a:t>입력값으로</a:t>
            </a:r>
            <a:r>
              <a:rPr kumimoji="1" lang="ko-KR" altLang="en-US" sz="2400">
                <a:latin typeface="+mn-ea"/>
                <a:ea typeface="+mn-ea"/>
              </a:rPr>
              <a:t> 넣고 수행하였습니다</a:t>
            </a:r>
            <a:r>
              <a:rPr kumimoji="1" lang="en-US" altLang="ko-KR" sz="240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78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출력 </a:t>
            </a:r>
            <a:r>
              <a:rPr lang="en-US" altLang="ko-KR">
                <a:latin typeface="+mn-ea"/>
                <a:ea typeface="+mn-ea"/>
              </a:rPr>
              <a:t>-</a:t>
            </a:r>
            <a:r>
              <a:rPr lang="ko-KR" altLang="en-US">
                <a:latin typeface="+mn-ea"/>
                <a:ea typeface="+mn-ea"/>
              </a:rPr>
              <a:t> 블록과 메타 데이터 파일</a:t>
            </a:r>
            <a:endParaRPr>
              <a:latin typeface="+mn-ea"/>
              <a:ea typeface="+mn-ea"/>
            </a:endParaRPr>
          </a:p>
        </p:txBody>
      </p:sp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2D63C3-1C4D-1860-3B67-DA5EB571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4" y="1207425"/>
            <a:ext cx="3955136" cy="3333184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C1DF16-735C-CB44-D8F4-217CC1E9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835" y="1207425"/>
            <a:ext cx="2464489" cy="3395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062FF2-5812-2ADE-1FDE-234BF6070741}"/>
              </a:ext>
            </a:extLst>
          </p:cNvPr>
          <p:cNvSpPr txBox="1"/>
          <p:nvPr/>
        </p:nvSpPr>
        <p:spPr>
          <a:xfrm>
            <a:off x="616864" y="4635569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+mn-ea"/>
                <a:ea typeface="+mn-ea"/>
              </a:rPr>
              <a:t>블록 파일의 패딩 처리를 볼 수 있습니다</a:t>
            </a:r>
            <a:r>
              <a:rPr kumimoji="1" lang="en-US" altLang="ko-KR">
                <a:latin typeface="+mn-ea"/>
                <a:ea typeface="+mn-ea"/>
              </a:rPr>
              <a:t>.</a:t>
            </a:r>
            <a:endParaRPr kumimoji="1" lang="ko-KR" altLang="en-US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60089-02AB-12B3-D7AF-0514FDB7FC7B}"/>
              </a:ext>
            </a:extLst>
          </p:cNvPr>
          <p:cNvSpPr txBox="1"/>
          <p:nvPr/>
        </p:nvSpPr>
        <p:spPr>
          <a:xfrm>
            <a:off x="4572000" y="4635568"/>
            <a:ext cx="4487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+mn-ea"/>
                <a:ea typeface="+mn-ea"/>
              </a:rPr>
              <a:t>메타데이터 파일은 데이터의 이름과 위치를 가집니다</a:t>
            </a:r>
            <a:r>
              <a:rPr kumimoji="1" lang="en-US" altLang="ko-KR">
                <a:latin typeface="+mn-ea"/>
                <a:ea typeface="+mn-ea"/>
              </a:rPr>
              <a:t>.</a:t>
            </a:r>
            <a:endParaRPr kumimoji="1" lang="ko-KR" altLang="en-US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title" idx="6"/>
          </p:nvPr>
        </p:nvSpPr>
        <p:spPr>
          <a:xfrm>
            <a:off x="720000" y="58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n-ea"/>
              </a:rPr>
              <a:t>수행 결과 </a:t>
            </a:r>
            <a:r>
              <a:rPr lang="en-US" altLang="ko-KR">
                <a:latin typeface="+mn-lt"/>
                <a:ea typeface="+mn-ea"/>
              </a:rPr>
              <a:t>–</a:t>
            </a:r>
            <a:r>
              <a:rPr lang="ko-KR" altLang="en-US">
                <a:latin typeface="+mn-lt"/>
                <a:ea typeface="+mn-ea"/>
              </a:rPr>
              <a:t> </a:t>
            </a:r>
            <a:r>
              <a:rPr lang="en-US" altLang="ko-KR">
                <a:latin typeface="+mn-lt"/>
                <a:ea typeface="+mn-ea"/>
              </a:rPr>
              <a:t>1</a:t>
            </a:r>
            <a:r>
              <a:rPr lang="ko-KR" altLang="en-US">
                <a:latin typeface="+mn-lt"/>
                <a:ea typeface="+mn-ea"/>
              </a:rPr>
              <a:t>차 목표 달성 실패</a:t>
            </a:r>
            <a:endParaRPr>
              <a:latin typeface="+mn-lt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A0DEE-EDC8-295E-23F9-232F7CC770D1}"/>
              </a:ext>
            </a:extLst>
          </p:cNvPr>
          <p:cNvSpPr txBox="1"/>
          <p:nvPr/>
        </p:nvSpPr>
        <p:spPr>
          <a:xfrm>
            <a:off x="720000" y="1474924"/>
            <a:ext cx="796914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+mn-lt"/>
                <a:ea typeface="맑은 고딕"/>
              </a:rPr>
              <a:t>5</a:t>
            </a:r>
            <a:r>
              <a:rPr lang="ko-KR" altLang="en-US" sz="2000">
                <a:latin typeface="+mn-lt"/>
                <a:ea typeface="맑은 고딕"/>
              </a:rPr>
              <a:t>만개의 파일의 </a:t>
            </a:r>
            <a:r>
              <a:rPr lang="en-US" sz="2000">
                <a:latin typeface="+mn-lt"/>
                <a:ea typeface="맑은 고딕"/>
              </a:rPr>
              <a:t>Wordcount</a:t>
            </a:r>
            <a:r>
              <a:rPr lang="ko-KR" altLang="en-US" sz="2000" err="1">
                <a:latin typeface="+mn-lt"/>
                <a:ea typeface="맑은 고딕"/>
              </a:rPr>
              <a:t>를</a:t>
            </a:r>
            <a:r>
              <a:rPr lang="ko-KR" altLang="en-US" sz="2000">
                <a:latin typeface="+mn-lt"/>
                <a:ea typeface="맑은 고딕"/>
              </a:rPr>
              <a:t> </a:t>
            </a:r>
            <a:r>
              <a:rPr lang="ko-KR" sz="2000">
                <a:latin typeface="+mn-lt"/>
                <a:ea typeface="맑은 고딕"/>
              </a:rPr>
              <a:t>진행할 때 마스터 노드의 메모리</a:t>
            </a:r>
            <a:endParaRPr lang="en-US" sz="2000">
              <a:latin typeface="+mn-lt"/>
              <a:ea typeface="맑은 고딕"/>
            </a:endParaRPr>
          </a:p>
          <a:p>
            <a:r>
              <a:rPr lang="ko-KR" sz="2000">
                <a:latin typeface="+mn-lt"/>
                <a:ea typeface="맑은 고딕"/>
              </a:rPr>
              <a:t>사용량은 약 </a:t>
            </a:r>
            <a:r>
              <a:rPr lang="ko-KR" sz="20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3</a:t>
            </a:r>
            <a:r>
              <a:rPr lang="en-US" altLang="ko-KR" sz="20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0GB</a:t>
            </a:r>
            <a:r>
              <a:rPr lang="ko-KR" sz="20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 이상</a:t>
            </a:r>
            <a:r>
              <a:rPr lang="ko-KR" sz="2000">
                <a:latin typeface="+mn-lt"/>
                <a:ea typeface="맑은 고딕"/>
              </a:rPr>
              <a:t>이며</a:t>
            </a:r>
            <a:r>
              <a:rPr lang="en-US" altLang="ko-KR" sz="2000">
                <a:latin typeface="+mn-lt"/>
                <a:ea typeface="맑은 고딕"/>
              </a:rPr>
              <a:t>,</a:t>
            </a:r>
            <a:r>
              <a:rPr lang="ko-KR" sz="2000">
                <a:latin typeface="+mn-lt"/>
                <a:ea typeface="맑은 고딕"/>
              </a:rPr>
              <a:t> 소요시간은 </a:t>
            </a:r>
            <a:r>
              <a:rPr lang="ko-KR" sz="20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약 </a:t>
            </a:r>
            <a:r>
              <a:rPr lang="en-US" altLang="ko-KR" sz="20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55</a:t>
            </a:r>
            <a:r>
              <a:rPr lang="ko-KR" sz="20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맑은 고딕"/>
              </a:rPr>
              <a:t>분</a:t>
            </a:r>
            <a:r>
              <a:rPr lang="ko-KR" sz="2000">
                <a:latin typeface="+mn-lt"/>
                <a:ea typeface="맑은 고딕"/>
              </a:rPr>
              <a:t>이었습니다</a:t>
            </a:r>
            <a:r>
              <a:rPr lang="en-US" sz="2000">
                <a:latin typeface="+mn-lt"/>
                <a:ea typeface="맑은 고딕"/>
              </a:rPr>
              <a:t>.</a:t>
            </a:r>
            <a:endParaRPr lang="en-US"/>
          </a:p>
          <a:p>
            <a:endParaRPr lang="en-US" altLang="ko-KR" sz="2000">
              <a:latin typeface="+mn-lt"/>
              <a:ea typeface="+mn-ea"/>
            </a:endParaRPr>
          </a:p>
          <a:p>
            <a:r>
              <a:rPr lang="en-US" altLang="ko-KR" sz="2000">
                <a:latin typeface="+mn-lt"/>
                <a:ea typeface="맑은 고딕"/>
              </a:rPr>
              <a:t>100</a:t>
            </a:r>
            <a:r>
              <a:rPr lang="ko-KR" altLang="en-US" sz="2000">
                <a:latin typeface="+mn-lt"/>
                <a:ea typeface="맑은 고딕"/>
              </a:rPr>
              <a:t>만개의 파일을 테스트하는 것은 </a:t>
            </a:r>
            <a:r>
              <a:rPr lang="en-US" altLang="ko-KR" sz="2000">
                <a:latin typeface="+mn-lt"/>
                <a:ea typeface="맑은 고딕"/>
              </a:rPr>
              <a:t>600GB의 </a:t>
            </a:r>
            <a:r>
              <a:rPr lang="en-US" altLang="ko-KR" sz="2000" err="1">
                <a:latin typeface="+mn-lt"/>
                <a:ea typeface="맑은 고딕"/>
              </a:rPr>
              <a:t>메모리가</a:t>
            </a:r>
            <a:r>
              <a:rPr lang="en-US" altLang="ko-KR" sz="2000">
                <a:latin typeface="+mn-lt"/>
                <a:ea typeface="맑은 고딕"/>
              </a:rPr>
              <a:t> </a:t>
            </a:r>
            <a:r>
              <a:rPr lang="en-US" altLang="ko-KR" sz="2000" err="1">
                <a:latin typeface="+mn-lt"/>
                <a:ea typeface="맑은 고딕"/>
              </a:rPr>
              <a:t>필요하여</a:t>
            </a:r>
            <a:r>
              <a:rPr lang="en-US" altLang="ko-KR" sz="2000">
                <a:latin typeface="+mn-lt"/>
                <a:ea typeface="맑은 고딕"/>
              </a:rPr>
              <a:t> </a:t>
            </a:r>
            <a:r>
              <a:rPr lang="en-US" altLang="ko-KR" sz="2000" err="1">
                <a:latin typeface="+mn-lt"/>
                <a:ea typeface="맑은 고딕"/>
              </a:rPr>
              <a:t>진행할</a:t>
            </a:r>
            <a:r>
              <a:rPr lang="en-US" altLang="ko-KR" sz="2000">
                <a:latin typeface="+mn-lt"/>
                <a:ea typeface="맑은 고딕"/>
              </a:rPr>
              <a:t> </a:t>
            </a:r>
            <a:r>
              <a:rPr lang="en-US" altLang="ko-KR" sz="2000" err="1">
                <a:latin typeface="+mn-lt"/>
                <a:ea typeface="맑은 고딕"/>
              </a:rPr>
              <a:t>수가</a:t>
            </a:r>
            <a:r>
              <a:rPr lang="en-US" altLang="ko-KR" sz="2000">
                <a:latin typeface="+mn-lt"/>
                <a:ea typeface="맑은 고딕"/>
              </a:rPr>
              <a:t> </a:t>
            </a:r>
            <a:r>
              <a:rPr lang="en-US" altLang="ko-KR" sz="2000" err="1">
                <a:latin typeface="+mn-lt"/>
                <a:ea typeface="맑은 고딕"/>
              </a:rPr>
              <a:t>없었습니다</a:t>
            </a:r>
            <a:r>
              <a:rPr lang="en-US" altLang="ko-KR" sz="2000">
                <a:latin typeface="+mn-lt"/>
                <a:ea typeface="맑은 고딕"/>
              </a:rPr>
              <a:t>.</a:t>
            </a:r>
          </a:p>
          <a:p>
            <a:r>
              <a:rPr lang="en-US" altLang="ko-KR" sz="2000" err="1">
                <a:latin typeface="+mn-lt"/>
                <a:ea typeface="맑은 고딕"/>
              </a:rPr>
              <a:t>슬레이브</a:t>
            </a:r>
            <a:r>
              <a:rPr lang="en-US" altLang="ko-KR" sz="2000">
                <a:latin typeface="+mn-lt"/>
                <a:ea typeface="맑은 고딕"/>
              </a:rPr>
              <a:t> 16GB 씩 </a:t>
            </a:r>
            <a:r>
              <a:rPr lang="en-US" altLang="ko-KR" sz="2000" err="1">
                <a:latin typeface="+mn-lt"/>
                <a:ea typeface="맑은 고딕"/>
              </a:rPr>
              <a:t>둘과</a:t>
            </a:r>
            <a:r>
              <a:rPr lang="en-US" altLang="ko-KR" sz="2000">
                <a:latin typeface="+mn-lt"/>
                <a:ea typeface="맑은 고딕"/>
              </a:rPr>
              <a:t> </a:t>
            </a:r>
            <a:r>
              <a:rPr lang="en-US" altLang="ko-KR" sz="2000" err="1">
                <a:latin typeface="+mn-lt"/>
                <a:ea typeface="맑은 고딕"/>
              </a:rPr>
              <a:t>마스터</a:t>
            </a:r>
            <a:r>
              <a:rPr lang="en-US" altLang="ko-KR" sz="2000">
                <a:latin typeface="+mn-lt"/>
                <a:ea typeface="맑은 고딕"/>
              </a:rPr>
              <a:t> 50GB로 82GB </a:t>
            </a:r>
            <a:r>
              <a:rPr lang="en-US" altLang="ko-KR" sz="2000" err="1">
                <a:latin typeface="+mn-lt"/>
                <a:ea typeface="맑은 고딕"/>
              </a:rPr>
              <a:t>세팅에서</a:t>
            </a:r>
            <a:r>
              <a:rPr lang="en-US" altLang="ko-KR" sz="2000">
                <a:latin typeface="+mn-lt"/>
                <a:ea typeface="맑은 고딕"/>
              </a:rPr>
              <a:t> </a:t>
            </a:r>
            <a:r>
              <a:rPr lang="en-US" altLang="ko-KR" sz="2000" err="1">
                <a:latin typeface="+mn-lt"/>
                <a:ea typeface="맑은 고딕"/>
              </a:rPr>
              <a:t>진행하였습니다</a:t>
            </a:r>
            <a:r>
              <a:rPr lang="en-US" altLang="ko-KR" sz="2000">
                <a:latin typeface="+mn-lt"/>
                <a:ea typeface="맑은 고딕"/>
              </a:rPr>
              <a:t>.</a:t>
            </a:r>
            <a:endParaRPr lang="en-US" altLang="ko-KR" sz="2000">
              <a:latin typeface="+mn-lt"/>
              <a:ea typeface="+mn-ea"/>
            </a:endParaRPr>
          </a:p>
          <a:p>
            <a:r>
              <a:rPr lang="ko-KR" altLang="en-US" sz="2000">
                <a:latin typeface="+mn-lt"/>
                <a:ea typeface="맑은 고딕"/>
              </a:rPr>
              <a:t>컴퓨터 자원의 부족으로 테스트 파일의 개수를 5만개로 줄인 후 수행하였습니다</a:t>
            </a:r>
            <a:r>
              <a:rPr lang="en-US" altLang="ko-KR" sz="2000">
                <a:latin typeface="+mn-lt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623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D1EBB-72B9-461E-B722-E4A046B1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Arial"/>
                <a:cs typeface="Arial"/>
              </a:rPr>
              <a:t>문제 정의 변경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F38E72-A8A2-80E6-FA45-11F7509FC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4389" y="1114162"/>
            <a:ext cx="3413823" cy="3416400"/>
          </a:xfrm>
        </p:spPr>
        <p:txBody>
          <a:bodyPr/>
          <a:lstStyle/>
          <a:p>
            <a:pPr marL="198120" indent="0">
              <a:buNone/>
            </a:pPr>
            <a:r>
              <a:rPr lang="ko-KR" sz="1600" err="1">
                <a:latin typeface="Malgun Gothic"/>
                <a:ea typeface="Malgun Gothic"/>
              </a:rPr>
              <a:t>하둡을</a:t>
            </a:r>
            <a:r>
              <a:rPr lang="ko-KR" sz="1600">
                <a:latin typeface="Malgun Gothic"/>
                <a:ea typeface="Malgun Gothic"/>
              </a:rPr>
              <a:t> 실행시키고 난 직후의 메모리 사용량입니다.</a:t>
            </a:r>
          </a:p>
          <a:p>
            <a:pPr marL="198120" indent="0">
              <a:buNone/>
            </a:pPr>
            <a:endParaRPr lang="ko-KR" altLang="en-US" sz="16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sz="1600">
                <a:latin typeface="Malgun Gothic"/>
                <a:ea typeface="Malgun Gothic"/>
              </a:rPr>
              <a:t>파일이 없을 때 2.8G의 메모리를 사용하며, 5만개의 파일을 올렸을 때 2.4G 의 램을 사용합니다.</a:t>
            </a:r>
          </a:p>
          <a:p>
            <a:pPr marL="198120" indent="0">
              <a:buNone/>
            </a:pPr>
            <a:endParaRPr lang="ko-KR" altLang="en-US" sz="16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sz="1600">
                <a:latin typeface="Malgun Gothic"/>
                <a:ea typeface="Malgun Gothic"/>
              </a:rPr>
              <a:t>파일을 </a:t>
            </a:r>
            <a:r>
              <a:rPr lang="ko-KR" sz="1600" err="1">
                <a:latin typeface="Malgun Gothic"/>
                <a:ea typeface="Malgun Gothic"/>
              </a:rPr>
              <a:t>HDFS에</a:t>
            </a:r>
            <a:r>
              <a:rPr lang="ko-KR" sz="1600">
                <a:latin typeface="Malgun Gothic"/>
                <a:ea typeface="Malgun Gothic"/>
              </a:rPr>
              <a:t> 올리는 것은 메모리 사용에 거의 영향을 주지 않는 것을 볼 수 있습니다.</a:t>
            </a: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28C8B48-A09E-0800-C5F8-401CB34E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6" y="3306717"/>
            <a:ext cx="5204161" cy="1645983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52E8F92-2B18-E193-E724-38436F1C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6" y="1113479"/>
            <a:ext cx="5204162" cy="19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2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>
                <a:latin typeface="+mn-ea"/>
                <a:ea typeface="+mn-ea"/>
              </a:rPr>
              <a:t>팀원 소개 및 상세 역할 분담</a:t>
            </a:r>
            <a:endParaRPr lang="ko-KR" altLang="en">
              <a:latin typeface="+mn-ea"/>
              <a:ea typeface="+mn-ea"/>
            </a:endParaRPr>
          </a:p>
        </p:txBody>
      </p:sp>
      <p:sp>
        <p:nvSpPr>
          <p:cNvPr id="12" name="Google Shape;559;p31">
            <a:extLst>
              <a:ext uri="{FF2B5EF4-FFF2-40B4-BE49-F238E27FC236}">
                <a16:creationId xmlns:a16="http://schemas.microsoft.com/office/drawing/2014/main" id="{1FE42642-E5FC-1A18-8973-D91CFE2ACBCE}"/>
              </a:ext>
            </a:extLst>
          </p:cNvPr>
          <p:cNvSpPr txBox="1">
            <a:spLocks/>
          </p:cNvSpPr>
          <p:nvPr/>
        </p:nvSpPr>
        <p:spPr>
          <a:xfrm>
            <a:off x="4812506" y="1412583"/>
            <a:ext cx="4092506" cy="6862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" sz="2400">
                <a:latin typeface="+mn-ea"/>
                <a:ea typeface="+mn-ea"/>
              </a:rPr>
              <a:t>문무현</a:t>
            </a:r>
            <a:endParaRPr lang="en" sz="2400">
              <a:latin typeface="+mn-ea"/>
              <a:ea typeface="+mn-ea"/>
            </a:endParaRPr>
          </a:p>
        </p:txBody>
      </p:sp>
      <p:sp>
        <p:nvSpPr>
          <p:cNvPr id="13" name="Google Shape;561;p31">
            <a:extLst>
              <a:ext uri="{FF2B5EF4-FFF2-40B4-BE49-F238E27FC236}">
                <a16:creationId xmlns:a16="http://schemas.microsoft.com/office/drawing/2014/main" id="{9FF8E497-B95D-1F7D-9D1D-88DFEC61503E}"/>
              </a:ext>
            </a:extLst>
          </p:cNvPr>
          <p:cNvSpPr txBox="1">
            <a:spLocks/>
          </p:cNvSpPr>
          <p:nvPr/>
        </p:nvSpPr>
        <p:spPr>
          <a:xfrm>
            <a:off x="4812510" y="2339362"/>
            <a:ext cx="4092506" cy="237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590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Fira Code"/>
              <a:buAutoNum type="arabicPeriod"/>
              <a:defRPr sz="10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259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259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ko-KR" altLang="en-US" sz="2400">
                <a:latin typeface="+mn-ea"/>
                <a:ea typeface="+mn-ea"/>
              </a:rPr>
              <a:t>컴퓨터공학부 </a:t>
            </a:r>
            <a:r>
              <a:rPr lang="en-US" altLang="ko-KR" sz="2400">
                <a:latin typeface="+mn-ea"/>
                <a:ea typeface="+mn-ea"/>
              </a:rPr>
              <a:t>201910162</a:t>
            </a:r>
            <a:endParaRPr lang="en" sz="2400">
              <a:latin typeface="+mn-ea"/>
              <a:ea typeface="+mn-ea"/>
            </a:endParaRPr>
          </a:p>
          <a:p>
            <a:pPr marL="0" indent="0"/>
            <a:r>
              <a:rPr lang="en-US" altLang="ko-KR" sz="2400">
                <a:latin typeface="+mn-ea"/>
                <a:ea typeface="+mn-ea"/>
              </a:rPr>
              <a:t>010-2355-8589</a:t>
            </a:r>
          </a:p>
          <a:p>
            <a:pPr marL="0" indent="0"/>
            <a:endParaRPr lang="ko-KR" altLang="en-US" sz="2400">
              <a:latin typeface="+mn-ea"/>
              <a:ea typeface="+mn-ea"/>
            </a:endParaRPr>
          </a:p>
          <a:p>
            <a:pPr marL="0" indent="0"/>
            <a:r>
              <a:rPr lang="ko-KR" altLang="en-US" sz="2400" b="1">
                <a:latin typeface="+mn-ea"/>
                <a:ea typeface="+mn-ea"/>
              </a:rPr>
              <a:t>역할 </a:t>
            </a:r>
            <a:r>
              <a:rPr lang="en-US" altLang="ko-KR" sz="2400" b="1">
                <a:latin typeface="+mn-ea"/>
                <a:ea typeface="+mn-ea"/>
              </a:rPr>
              <a:t>:</a:t>
            </a:r>
          </a:p>
          <a:p>
            <a:pPr marL="0" indent="0"/>
            <a:r>
              <a:rPr lang="ko-KR" altLang="en-US" sz="2400" b="1">
                <a:latin typeface="+mn-ea"/>
                <a:ea typeface="+mn-ea"/>
              </a:rPr>
              <a:t>파일 </a:t>
            </a:r>
            <a:r>
              <a:rPr lang="ko-KR" altLang="en-US" sz="2400" b="1" err="1">
                <a:latin typeface="+mn-ea"/>
                <a:ea typeface="+mn-ea"/>
              </a:rPr>
              <a:t>브로드캐스팅</a:t>
            </a:r>
            <a:r>
              <a:rPr lang="ko-KR" altLang="en-US" sz="2400" b="1">
                <a:latin typeface="+mn-ea"/>
                <a:ea typeface="+mn-ea"/>
              </a:rPr>
              <a:t> 구현</a:t>
            </a:r>
          </a:p>
        </p:txBody>
      </p:sp>
      <p:sp>
        <p:nvSpPr>
          <p:cNvPr id="14" name="Google Shape;562;p31">
            <a:extLst>
              <a:ext uri="{FF2B5EF4-FFF2-40B4-BE49-F238E27FC236}">
                <a16:creationId xmlns:a16="http://schemas.microsoft.com/office/drawing/2014/main" id="{B7006381-01E7-F552-1E0B-477E61AC0937}"/>
              </a:ext>
            </a:extLst>
          </p:cNvPr>
          <p:cNvSpPr txBox="1">
            <a:spLocks/>
          </p:cNvSpPr>
          <p:nvPr/>
        </p:nvSpPr>
        <p:spPr>
          <a:xfrm>
            <a:off x="720000" y="2322377"/>
            <a:ext cx="4092506" cy="2376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" sz="2400">
                <a:latin typeface="+mn-ea"/>
                <a:ea typeface="+mn-ea"/>
              </a:rPr>
              <a:t>컴퓨터공학부 201911265</a:t>
            </a:r>
            <a:endParaRPr lang="en" altLang="ko-KR" sz="2400">
              <a:latin typeface="+mn-ea"/>
              <a:ea typeface="+mn-ea"/>
            </a:endParaRPr>
          </a:p>
          <a:p>
            <a:r>
              <a:rPr lang="ko-KR" altLang="en" sz="2400">
                <a:latin typeface="+mn-ea"/>
                <a:ea typeface="+mn-ea"/>
              </a:rPr>
              <a:t>010-5262-8403</a:t>
            </a:r>
          </a:p>
          <a:p>
            <a:endParaRPr lang="ko-KR" altLang="en" sz="2400">
              <a:latin typeface="+mn-ea"/>
              <a:ea typeface="+mn-ea"/>
            </a:endParaRPr>
          </a:p>
          <a:p>
            <a:r>
              <a:rPr lang="ko-KR" altLang="en" sz="2400" b="1">
                <a:latin typeface="+mn-ea"/>
                <a:ea typeface="+mn-ea"/>
              </a:rPr>
              <a:t>역할 :</a:t>
            </a:r>
            <a:endParaRPr lang="en-US" altLang="ko-KR" sz="2400" b="1">
              <a:latin typeface="+mn-ea"/>
              <a:ea typeface="+mn-ea"/>
            </a:endParaRPr>
          </a:p>
          <a:p>
            <a:r>
              <a:rPr lang="ko-KR" altLang="en" sz="2400" b="1" err="1">
                <a:latin typeface="+mn-ea"/>
                <a:ea typeface="+mn-ea"/>
              </a:rPr>
              <a:t>블록매칭</a:t>
            </a:r>
            <a:r>
              <a:rPr lang="ko-KR" altLang="en" sz="2400" b="1">
                <a:latin typeface="+mn-ea"/>
                <a:ea typeface="+mn-ea"/>
              </a:rPr>
              <a:t> 알고리즘 고안</a:t>
            </a:r>
          </a:p>
        </p:txBody>
      </p:sp>
      <p:sp>
        <p:nvSpPr>
          <p:cNvPr id="15" name="Google Shape;563;p31">
            <a:extLst>
              <a:ext uri="{FF2B5EF4-FFF2-40B4-BE49-F238E27FC236}">
                <a16:creationId xmlns:a16="http://schemas.microsoft.com/office/drawing/2014/main" id="{BBD70A43-844B-3294-4513-DAACA453A693}"/>
              </a:ext>
            </a:extLst>
          </p:cNvPr>
          <p:cNvSpPr txBox="1">
            <a:spLocks/>
          </p:cNvSpPr>
          <p:nvPr/>
        </p:nvSpPr>
        <p:spPr>
          <a:xfrm>
            <a:off x="720000" y="1395598"/>
            <a:ext cx="4092506" cy="6862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" sz="2400" err="1">
                <a:latin typeface="+mn-ea"/>
                <a:ea typeface="+mn-ea"/>
              </a:rPr>
              <a:t>이석진</a:t>
            </a:r>
            <a:endParaRPr lang="en" sz="24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C3D65-BF53-B2C6-B460-024B8609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Arial"/>
                <a:cs typeface="Arial"/>
              </a:rPr>
              <a:t>문제 정의 변경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30A32-4820-BB31-392C-EF4C084B9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506" y="954525"/>
            <a:ext cx="3816968" cy="3892118"/>
          </a:xfrm>
        </p:spPr>
        <p:txBody>
          <a:bodyPr/>
          <a:lstStyle/>
          <a:p>
            <a:pPr marL="198120" indent="0">
              <a:buNone/>
            </a:pPr>
            <a:r>
              <a:rPr lang="ko-KR" altLang="en-US" sz="1200">
                <a:latin typeface="Malgun Gothic"/>
                <a:ea typeface="Malgun Gothic"/>
              </a:rPr>
              <a:t>문제는 </a:t>
            </a:r>
            <a:r>
              <a:rPr lang="ko-KR" altLang="en-US" sz="1200" err="1">
                <a:latin typeface="Malgun Gothic"/>
                <a:ea typeface="Malgun Gothic"/>
              </a:rPr>
              <a:t>워드카운터를</a:t>
            </a:r>
            <a:r>
              <a:rPr lang="ko-KR" altLang="en-US" sz="1200">
                <a:latin typeface="Malgun Gothic"/>
                <a:ea typeface="Malgun Gothic"/>
              </a:rPr>
              <a:t> </a:t>
            </a:r>
            <a:r>
              <a:rPr lang="ko-KR" altLang="en-US" sz="1200" err="1">
                <a:latin typeface="Malgun Gothic"/>
                <a:ea typeface="Malgun Gothic"/>
              </a:rPr>
              <a:t>실행시</a:t>
            </a:r>
            <a:r>
              <a:rPr lang="ko-KR" altLang="en-US" sz="1200">
                <a:latin typeface="Malgun Gothic"/>
                <a:ea typeface="Malgun Gothic"/>
              </a:rPr>
              <a:t> 발생하였습니다.</a:t>
            </a:r>
            <a:endParaRPr lang="ko-KR" sz="1200"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altLang="en-US" sz="1200">
                <a:latin typeface="Malgun Gothic"/>
                <a:ea typeface="Malgun Gothic"/>
              </a:rPr>
              <a:t>5만개 파일의 </a:t>
            </a:r>
            <a:r>
              <a:rPr lang="ko-KR" altLang="en-US" sz="1200" err="1">
                <a:latin typeface="Malgun Gothic"/>
                <a:ea typeface="Malgun Gothic"/>
              </a:rPr>
              <a:t>Wordcount를</a:t>
            </a:r>
            <a:r>
              <a:rPr lang="ko-KR" altLang="en-US" sz="1200">
                <a:latin typeface="Malgun Gothic"/>
                <a:ea typeface="Malgun Gothic"/>
              </a:rPr>
              <a:t> 수행 시 메모리를 32기가 할당한 환경에서는 작동하지만 30기가 환경에서는 작동하지 않았습니다.</a:t>
            </a:r>
            <a:endParaRPr lang="ko-KR" sz="1200">
              <a:latin typeface="Malgun Gothic"/>
              <a:ea typeface="Malgun Gothic"/>
            </a:endParaRPr>
          </a:p>
          <a:p>
            <a:pPr marL="198120" indent="0">
              <a:buNone/>
            </a:pPr>
            <a:endParaRPr lang="ko-KR" altLang="en-US" sz="1200"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altLang="en-US" sz="1200" err="1">
                <a:latin typeface="Malgun Gothic"/>
                <a:ea typeface="Malgun Gothic"/>
              </a:rPr>
              <a:t>OutOfMemoryError</a:t>
            </a:r>
            <a:r>
              <a:rPr lang="ko-KR" altLang="en-US" sz="1200">
                <a:latin typeface="Malgun Gothic"/>
                <a:ea typeface="Malgun Gothic"/>
              </a:rPr>
              <a:t>: </a:t>
            </a:r>
            <a:r>
              <a:rPr lang="ko-KR" altLang="en-US" sz="1200" err="1">
                <a:latin typeface="Malgun Gothic"/>
                <a:ea typeface="Malgun Gothic"/>
              </a:rPr>
              <a:t>Java</a:t>
            </a:r>
            <a:r>
              <a:rPr lang="ko-KR" altLang="en-US" sz="1200">
                <a:latin typeface="Malgun Gothic"/>
                <a:ea typeface="Malgun Gothic"/>
              </a:rPr>
              <a:t> </a:t>
            </a:r>
            <a:r>
              <a:rPr lang="ko-KR" altLang="en-US" sz="1200" err="1">
                <a:latin typeface="Malgun Gothic"/>
                <a:ea typeface="Malgun Gothic"/>
              </a:rPr>
              <a:t>heap</a:t>
            </a:r>
            <a:r>
              <a:rPr lang="ko-KR" altLang="en-US" sz="1200">
                <a:latin typeface="Malgun Gothic"/>
                <a:ea typeface="Malgun Gothic"/>
              </a:rPr>
              <a:t> </a:t>
            </a:r>
            <a:r>
              <a:rPr lang="ko-KR" altLang="en-US" sz="1200" err="1">
                <a:latin typeface="Malgun Gothic"/>
                <a:ea typeface="Malgun Gothic"/>
              </a:rPr>
              <a:t>space</a:t>
            </a:r>
            <a:r>
              <a:rPr lang="ko-KR" altLang="en-US" sz="1200">
                <a:latin typeface="Malgun Gothic"/>
                <a:ea typeface="Malgun Gothic"/>
              </a:rPr>
              <a:t> 발생하는 것을 볼 수 있습니다.</a:t>
            </a:r>
            <a:endParaRPr lang="ko-KR" sz="1200"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altLang="en-US" sz="1200" err="1">
                <a:latin typeface="Malgun Gothic"/>
                <a:ea typeface="Malgun Gothic"/>
              </a:rPr>
              <a:t>swap</a:t>
            </a:r>
            <a:r>
              <a:rPr lang="ko-KR" altLang="en-US" sz="1200">
                <a:latin typeface="Malgun Gothic"/>
                <a:ea typeface="Malgun Gothic"/>
              </a:rPr>
              <a:t> 공간을 늘려보았지만 문제가 해결되지 않았습니다.</a:t>
            </a:r>
          </a:p>
          <a:p>
            <a:pPr marL="198120" indent="0">
              <a:buNone/>
            </a:pPr>
            <a:endParaRPr lang="ko-KR" altLang="en-US" sz="1200"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altLang="en-US" sz="1200" err="1">
                <a:latin typeface="Malgun Gothic"/>
                <a:ea typeface="Malgun Gothic"/>
              </a:rPr>
              <a:t>Wordcount를</a:t>
            </a:r>
            <a:r>
              <a:rPr lang="ko-KR" altLang="en-US" sz="1200">
                <a:latin typeface="Malgun Gothic"/>
                <a:ea typeface="Malgun Gothic"/>
              </a:rPr>
              <a:t> 실행 중일 때 </a:t>
            </a:r>
            <a:r>
              <a:rPr lang="ko-KR" altLang="en-US" sz="1200" err="1">
                <a:latin typeface="Malgun Gothic"/>
                <a:ea typeface="Malgun Gothic"/>
              </a:rPr>
              <a:t>하둡은</a:t>
            </a:r>
            <a:r>
              <a:rPr lang="ko-KR" altLang="en-US" sz="1200">
                <a:latin typeface="Malgun Gothic"/>
                <a:ea typeface="Malgun Gothic"/>
              </a:rPr>
              <a:t> 약 </a:t>
            </a:r>
            <a:r>
              <a:rPr lang="ko-KR" sz="1200">
                <a:latin typeface="Malgun Gothic"/>
                <a:ea typeface="Malgun Gothic"/>
              </a:rPr>
              <a:t>10기가의 </a:t>
            </a:r>
            <a:r>
              <a:rPr lang="ko-KR" altLang="en-US" sz="1200">
                <a:latin typeface="Malgun Gothic"/>
                <a:ea typeface="Malgun Gothic"/>
              </a:rPr>
              <a:t>메모리를</a:t>
            </a:r>
            <a:r>
              <a:rPr lang="ko-KR" sz="1200">
                <a:latin typeface="Malgun Gothic"/>
                <a:ea typeface="Malgun Gothic"/>
              </a:rPr>
              <a:t> </a:t>
            </a:r>
            <a:r>
              <a:rPr lang="ko-KR" altLang="en-US" sz="1200">
                <a:latin typeface="Malgun Gothic"/>
                <a:ea typeface="Malgun Gothic"/>
              </a:rPr>
              <a:t>사용합니다.</a:t>
            </a:r>
            <a:endParaRPr lang="ko-KR" sz="1200"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altLang="en-US" sz="1200">
                <a:latin typeface="Malgun Gothic"/>
                <a:ea typeface="Malgun Gothic"/>
              </a:rPr>
              <a:t>최초 실행 시에는 더 많은 메모리를 사용하며, 에러가 발생하지 않기 위해서는 실행 중일 때의 비해 약 3배의 메모리가 더 필요한 것으로 보입니다.</a:t>
            </a:r>
            <a:endParaRPr lang="ko-KR" sz="1200">
              <a:latin typeface="Malgun Gothic"/>
              <a:ea typeface="Malgun Gothic"/>
            </a:endParaRPr>
          </a:p>
          <a:p>
            <a:pPr marL="198120" indent="0">
              <a:buNone/>
            </a:pPr>
            <a:endParaRPr lang="ko-KR" altLang="en-US" sz="1200">
              <a:latin typeface="Malgun Gothic"/>
              <a:ea typeface="Malgun Gothic"/>
            </a:endParaRPr>
          </a:p>
          <a:p>
            <a:pPr marL="198120" indent="0">
              <a:buNone/>
            </a:pPr>
            <a:r>
              <a:rPr lang="ko-KR" altLang="en-US" sz="1200">
                <a:latin typeface="Malgun Gothic"/>
                <a:ea typeface="Malgun Gothic"/>
              </a:rPr>
              <a:t>이를 통해 5만개의 파일이 개당 약 630KB의 메모리를 사용하는 것을 알 수 있습니다.</a:t>
            </a:r>
            <a:endParaRPr lang="ko-KR" sz="1200">
              <a:latin typeface="Malgun Gothic"/>
              <a:ea typeface="Malgun Gothic"/>
            </a:endParaRPr>
          </a:p>
          <a:p>
            <a:pPr marL="198120" indent="0">
              <a:buNone/>
            </a:pPr>
            <a:endParaRPr lang="ko-KR" sz="1200">
              <a:latin typeface="Malgun Gothic"/>
              <a:ea typeface="Malgun Gothic"/>
            </a:endParaRPr>
          </a:p>
        </p:txBody>
      </p:sp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21C5044-A35B-3AAA-063A-EDDA4C99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0" y="954249"/>
            <a:ext cx="5098801" cy="165600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1341B2C-E6C7-B963-D0B7-3972FCD3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70" y="2852479"/>
            <a:ext cx="5095609" cy="1836603"/>
          </a:xfrm>
          <a:prstGeom prst="rect">
            <a:avLst/>
          </a:prstGeom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6C43A8A-2EFC-A3A8-3CDE-E732B276C82F}"/>
              </a:ext>
            </a:extLst>
          </p:cNvPr>
          <p:cNvSpPr/>
          <p:nvPr/>
        </p:nvSpPr>
        <p:spPr>
          <a:xfrm>
            <a:off x="1201235" y="3603705"/>
            <a:ext cx="951499" cy="640878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6D6A88E9-1EBF-97D2-40F9-2A1128833905}"/>
              </a:ext>
            </a:extLst>
          </p:cNvPr>
          <p:cNvSpPr/>
          <p:nvPr/>
        </p:nvSpPr>
        <p:spPr>
          <a:xfrm>
            <a:off x="1162571" y="1583757"/>
            <a:ext cx="874873" cy="577023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CB8B193C-04FC-569E-97A0-356272F3ECAD}"/>
              </a:ext>
            </a:extLst>
          </p:cNvPr>
          <p:cNvSpPr/>
          <p:nvPr/>
        </p:nvSpPr>
        <p:spPr>
          <a:xfrm>
            <a:off x="2109793" y="1663574"/>
            <a:ext cx="1442414" cy="497205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F8C38-D1EE-A283-C2CA-C10665E3F5DB}"/>
              </a:ext>
            </a:extLst>
          </p:cNvPr>
          <p:cNvSpPr txBox="1"/>
          <p:nvPr/>
        </p:nvSpPr>
        <p:spPr>
          <a:xfrm>
            <a:off x="1786784" y="2612204"/>
            <a:ext cx="17119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30G+8Gswap 실패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E41FC-FEE6-D44B-8CDD-89705BA47507}"/>
              </a:ext>
            </a:extLst>
          </p:cNvPr>
          <p:cNvSpPr txBox="1"/>
          <p:nvPr/>
        </p:nvSpPr>
        <p:spPr>
          <a:xfrm>
            <a:off x="1732507" y="4691856"/>
            <a:ext cx="18204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32G+4Gswap 성공</a:t>
            </a:r>
          </a:p>
        </p:txBody>
      </p:sp>
    </p:spTree>
    <p:extLst>
      <p:ext uri="{BB962C8B-B14F-4D97-AF65-F5344CB8AC3E}">
        <p14:creationId xmlns:p14="http://schemas.microsoft.com/office/powerpoint/2010/main" val="4138578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title" idx="6"/>
          </p:nvPr>
        </p:nvSpPr>
        <p:spPr>
          <a:xfrm>
            <a:off x="720000" y="58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j-ea"/>
              </a:rPr>
              <a:t>수행 결과 </a:t>
            </a:r>
            <a:r>
              <a:rPr lang="en-US" altLang="ko-KR">
                <a:latin typeface="+mn-lt"/>
                <a:ea typeface="+mj-ea"/>
              </a:rPr>
              <a:t>–</a:t>
            </a:r>
            <a:r>
              <a:rPr lang="ko-KR" altLang="en-US">
                <a:latin typeface="+mn-lt"/>
                <a:ea typeface="+mj-ea"/>
              </a:rPr>
              <a:t> 문제 해결</a:t>
            </a:r>
            <a:endParaRPr>
              <a:latin typeface="+mn-lt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A0DEE-EDC8-295E-23F9-232F7CC770D1}"/>
              </a:ext>
            </a:extLst>
          </p:cNvPr>
          <p:cNvSpPr txBox="1"/>
          <p:nvPr/>
        </p:nvSpPr>
        <p:spPr>
          <a:xfrm>
            <a:off x="3838668" y="1589256"/>
            <a:ext cx="5246949" cy="104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>
                <a:latin typeface="+mn-lt"/>
                <a:ea typeface="Apple SD Gothic Neo"/>
              </a:rPr>
              <a:t>Java Heap Memory Error</a:t>
            </a:r>
            <a:endParaRPr lang="en-US" altLang="ko-KR" sz="2000">
              <a:latin typeface="+mn-lt"/>
              <a:ea typeface="Apple SD Gothic Neo" panose="02000300000000000000" pitchFamily="2" charset="-127"/>
            </a:endParaRPr>
          </a:p>
          <a:p>
            <a:r>
              <a:rPr lang="ko-KR" altLang="en-US">
                <a:latin typeface="+mn-lt"/>
                <a:ea typeface="Apple SD Gothic Neo"/>
              </a:rPr>
              <a:t>파일이 많은 경우 </a:t>
            </a:r>
            <a:r>
              <a:rPr lang="en-US" altLang="ko-KR">
                <a:latin typeface="+mn-lt"/>
                <a:ea typeface="Apple SD Gothic Neo"/>
              </a:rPr>
              <a:t>JVM</a:t>
            </a:r>
            <a:r>
              <a:rPr lang="ko-KR" altLang="en-US">
                <a:latin typeface="+mn-lt"/>
                <a:ea typeface="Apple SD Gothic Neo"/>
              </a:rPr>
              <a:t>의 메모리 문제가 발생하였습니다</a:t>
            </a:r>
            <a:r>
              <a:rPr lang="en-US" altLang="ko-KR">
                <a:latin typeface="+mn-lt"/>
                <a:ea typeface="Apple SD Gothic Neo"/>
              </a:rPr>
              <a:t>.</a:t>
            </a:r>
          </a:p>
          <a:p>
            <a:r>
              <a:rPr lang="ko-KR" altLang="en-US">
                <a:latin typeface="+mn-lt"/>
                <a:ea typeface="Apple SD Gothic Neo"/>
              </a:rPr>
              <a:t>해결하기 위해 </a:t>
            </a:r>
            <a:r>
              <a:rPr lang="ko-KR" altLang="en-US" err="1">
                <a:latin typeface="+mn-lt"/>
                <a:ea typeface="Apple SD Gothic Neo"/>
              </a:rPr>
              <a:t>하둡</a:t>
            </a:r>
            <a:r>
              <a:rPr lang="ko-KR" altLang="en-US">
                <a:latin typeface="+mn-lt"/>
                <a:ea typeface="Apple SD Gothic Neo"/>
              </a:rPr>
              <a:t> 설정 파일에서 </a:t>
            </a:r>
            <a:r>
              <a:rPr lang="en-US" altLang="ko-KR" err="1">
                <a:latin typeface="+mn-lt"/>
                <a:ea typeface="Apple SD Gothic Neo"/>
              </a:rPr>
              <a:t>mapred</a:t>
            </a:r>
            <a:r>
              <a:rPr lang="en-US" altLang="ko-KR">
                <a:latin typeface="+mn-lt"/>
                <a:ea typeface="Apple SD Gothic Neo"/>
              </a:rPr>
              <a:t>-site</a:t>
            </a:r>
            <a:r>
              <a:rPr lang="ko-KR" altLang="en-US">
                <a:latin typeface="+mn-lt"/>
                <a:ea typeface="Apple SD Gothic Neo"/>
              </a:rPr>
              <a:t> 파일을 수정하여</a:t>
            </a:r>
            <a:endParaRPr lang="en-US" altLang="ko-KR">
              <a:latin typeface="+mn-lt"/>
              <a:ea typeface="Apple SD Gothic Neo"/>
            </a:endParaRPr>
          </a:p>
          <a:p>
            <a:r>
              <a:rPr lang="ko-KR" altLang="en-US">
                <a:latin typeface="+mn-lt"/>
                <a:ea typeface="Apple SD Gothic Neo" panose="02000300000000000000" pitchFamily="2" charset="-127"/>
              </a:rPr>
              <a:t>메모리 제한을 늘렸습니다</a:t>
            </a:r>
            <a:r>
              <a:rPr lang="en-US" altLang="ko-KR">
                <a:latin typeface="+mn-lt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69787-D528-BC87-5529-2398A78E613F}"/>
              </a:ext>
            </a:extLst>
          </p:cNvPr>
          <p:cNvSpPr txBox="1"/>
          <p:nvPr/>
        </p:nvSpPr>
        <p:spPr>
          <a:xfrm>
            <a:off x="3838668" y="3155305"/>
            <a:ext cx="5472973" cy="61555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err="1">
                <a:latin typeface="+mn-lt"/>
                <a:ea typeface="Apple SD Gothic Neo"/>
              </a:rPr>
              <a:t>Namenode</a:t>
            </a:r>
            <a:r>
              <a:rPr lang="en-US" altLang="ko-KR" sz="2000">
                <a:latin typeface="+mn-lt"/>
                <a:ea typeface="Apple SD Gothic Neo"/>
              </a:rPr>
              <a:t> Safe Mode</a:t>
            </a:r>
          </a:p>
          <a:p>
            <a:r>
              <a:rPr lang="ko-KR" altLang="en-US">
                <a:latin typeface="+mn-lt"/>
                <a:ea typeface="Apple SD Gothic Neo"/>
              </a:rPr>
              <a:t>마스터 </a:t>
            </a:r>
            <a:r>
              <a:rPr lang="en-US" altLang="ko-KR" err="1">
                <a:latin typeface="+mn-lt"/>
                <a:ea typeface="Apple SD Gothic Neo"/>
              </a:rPr>
              <a:t>namenode</a:t>
            </a:r>
            <a:r>
              <a:rPr lang="ko-KR" altLang="en-US">
                <a:latin typeface="+mn-lt"/>
                <a:ea typeface="Apple SD Gothic Neo"/>
              </a:rPr>
              <a:t>의 </a:t>
            </a:r>
            <a:r>
              <a:rPr lang="en-US" altLang="ko-KR">
                <a:latin typeface="+mn-lt"/>
                <a:ea typeface="Apple SD Gothic Neo"/>
              </a:rPr>
              <a:t>safe</a:t>
            </a:r>
            <a:r>
              <a:rPr lang="ko-KR" altLang="en-US">
                <a:latin typeface="+mn-lt"/>
                <a:ea typeface="Apple SD Gothic Neo"/>
              </a:rPr>
              <a:t> </a:t>
            </a:r>
            <a:r>
              <a:rPr lang="en-US" altLang="ko-KR">
                <a:latin typeface="+mn-lt"/>
                <a:ea typeface="Apple SD Gothic Neo"/>
              </a:rPr>
              <a:t>mode</a:t>
            </a:r>
            <a:r>
              <a:rPr lang="ko-KR" altLang="en-US" err="1">
                <a:latin typeface="+mn-lt"/>
                <a:ea typeface="Apple SD Gothic Neo"/>
              </a:rPr>
              <a:t>를</a:t>
            </a:r>
            <a:r>
              <a:rPr lang="ko-KR" altLang="en-US">
                <a:latin typeface="+mn-lt"/>
                <a:ea typeface="Apple SD Gothic Neo"/>
              </a:rPr>
              <a:t> </a:t>
            </a:r>
            <a:r>
              <a:rPr lang="en-US" altLang="ko-KR">
                <a:latin typeface="+mn-lt"/>
                <a:ea typeface="Apple SD Gothic Neo"/>
              </a:rPr>
              <a:t>off</a:t>
            </a:r>
            <a:r>
              <a:rPr lang="ko-KR" altLang="en-US">
                <a:latin typeface="+mn-lt"/>
                <a:ea typeface="Apple SD Gothic Neo"/>
              </a:rPr>
              <a:t>한 후</a:t>
            </a:r>
            <a:r>
              <a:rPr lang="en-US" altLang="ko-KR">
                <a:latin typeface="+mn-lt"/>
                <a:ea typeface="Apple SD Gothic Neo"/>
              </a:rPr>
              <a:t> </a:t>
            </a:r>
            <a:r>
              <a:rPr lang="ko-KR" altLang="en-US">
                <a:latin typeface="+mn-lt"/>
                <a:ea typeface="Apple SD Gothic Neo"/>
              </a:rPr>
              <a:t>수행할 수 있었습니다</a:t>
            </a:r>
            <a:r>
              <a:rPr lang="en-US" altLang="ko-KR">
                <a:latin typeface="+mn-lt"/>
                <a:ea typeface="Apple SD Gothic Neo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899C-4576-1590-4375-3ED845A5E4D2}"/>
              </a:ext>
            </a:extLst>
          </p:cNvPr>
          <p:cNvSpPr txBox="1"/>
          <p:nvPr/>
        </p:nvSpPr>
        <p:spPr>
          <a:xfrm>
            <a:off x="460938" y="4203018"/>
            <a:ext cx="81419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n-lt"/>
                <a:ea typeface="Apple SD Gothic Neo" panose="02000300000000000000" pitchFamily="2" charset="-127"/>
              </a:rPr>
              <a:t>발생 이유</a:t>
            </a:r>
            <a:endParaRPr lang="en-US" altLang="ko-KR" sz="2000">
              <a:latin typeface="+mn-lt"/>
              <a:ea typeface="Apple SD Gothic Neo" panose="02000300000000000000" pitchFamily="2" charset="-127"/>
            </a:endParaRPr>
          </a:p>
          <a:p>
            <a:r>
              <a:rPr lang="ko-KR" altLang="en-US" err="1">
                <a:effectLst/>
                <a:latin typeface="+mn-lt"/>
                <a:ea typeface="Apple SD Gothic Neo" panose="02000300000000000000" pitchFamily="2" charset="-127"/>
              </a:rPr>
              <a:t>하둡이</a:t>
            </a:r>
            <a:r>
              <a:rPr lang="ko-KR" altLang="en-US">
                <a:effectLst/>
                <a:latin typeface="+mn-lt"/>
                <a:ea typeface="Apple SD Gothic Neo" panose="02000300000000000000" pitchFamily="2" charset="-127"/>
              </a:rPr>
              <a:t> 파일마다 메타데이터 정보를 필요로 하며 </a:t>
            </a:r>
            <a:r>
              <a:rPr lang="en" altLang="ko-KR">
                <a:effectLst/>
                <a:latin typeface="+mn-lt"/>
                <a:ea typeface="Apple SD Gothic Neo" panose="02000300000000000000" pitchFamily="2" charset="-127"/>
              </a:rPr>
              <a:t>JVM</a:t>
            </a:r>
            <a:r>
              <a:rPr lang="ko-KR" altLang="en-US">
                <a:effectLst/>
                <a:latin typeface="+mn-lt"/>
                <a:ea typeface="Apple SD Gothic Neo" panose="02000300000000000000" pitchFamily="2" charset="-127"/>
              </a:rPr>
              <a:t>이 차지하는 오버헤드</a:t>
            </a:r>
            <a:r>
              <a:rPr lang="ko-KR" altLang="en-US">
                <a:latin typeface="+mn-lt"/>
                <a:ea typeface="Apple SD Gothic Neo" panose="02000300000000000000" pitchFamily="2" charset="-127"/>
              </a:rPr>
              <a:t>가</a:t>
            </a:r>
            <a:r>
              <a:rPr lang="ko-KR" altLang="en-US">
                <a:effectLst/>
                <a:latin typeface="+mn-lt"/>
                <a:ea typeface="Apple SD Gothic Neo" panose="02000300000000000000" pitchFamily="2" charset="-127"/>
              </a:rPr>
              <a:t> 매우 크기 때문입니다</a:t>
            </a:r>
            <a:r>
              <a:rPr lang="en-US" altLang="ko-KR">
                <a:effectLst/>
                <a:latin typeface="+mn-lt"/>
                <a:ea typeface="Apple SD Gothic Neo" panose="02000300000000000000" pitchFamily="2" charset="-127"/>
              </a:rPr>
              <a:t>.</a:t>
            </a:r>
            <a:endParaRPr lang="ko-KR" altLang="en-US">
              <a:effectLst/>
              <a:latin typeface="+mn-lt"/>
              <a:ea typeface="Apple SD Gothic Neo" panose="02000300000000000000" pitchFamily="2" charset="-127"/>
            </a:endParaRPr>
          </a:p>
        </p:txBody>
      </p:sp>
      <p:pic>
        <p:nvPicPr>
          <p:cNvPr id="6" name="그림 5" descr="Hadoop # org.apache.hadoop.hdfs.server.namenode.SafeModeException">
            <a:extLst>
              <a:ext uri="{FF2B5EF4-FFF2-40B4-BE49-F238E27FC236}">
                <a16:creationId xmlns:a16="http://schemas.microsoft.com/office/drawing/2014/main" id="{4668710D-B061-939A-7CD8-0988A58D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7" y="2947741"/>
            <a:ext cx="3611625" cy="1125347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EEA41D1-5D45-0A84-0D4A-FE5782A3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01" y="1226010"/>
            <a:ext cx="3611177" cy="16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57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title" idx="6"/>
          </p:nvPr>
        </p:nvSpPr>
        <p:spPr>
          <a:xfrm>
            <a:off x="720000" y="58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맑은 고딕"/>
              </a:rPr>
              <a:t>수행 결과 </a:t>
            </a:r>
            <a:r>
              <a:rPr lang="en-US" altLang="ko-KR">
                <a:latin typeface="+mn-lt"/>
                <a:ea typeface="맑은 고딕"/>
              </a:rPr>
              <a:t>–</a:t>
            </a:r>
            <a:r>
              <a:rPr lang="ko-KR" altLang="en-US">
                <a:latin typeface="+mn-lt"/>
                <a:ea typeface="맑은 고딕"/>
              </a:rPr>
              <a:t> 5만개</a:t>
            </a:r>
            <a:endParaRPr lang="en-US" altLang="ko-KR">
              <a:latin typeface="+mn-lt"/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A0DEE-EDC8-295E-23F9-232F7CC770D1}"/>
              </a:ext>
            </a:extLst>
          </p:cNvPr>
          <p:cNvSpPr txBox="1"/>
          <p:nvPr/>
        </p:nvSpPr>
        <p:spPr>
          <a:xfrm>
            <a:off x="253860" y="3004587"/>
            <a:ext cx="274283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5만개의 파일을 직접 올린 경우</a:t>
            </a:r>
            <a:endParaRPr lang="en-US" altLang="ko-KR">
              <a:latin typeface="Malgun Gothic"/>
              <a:ea typeface="Malgun Gothic"/>
            </a:endParaRPr>
          </a:p>
          <a:p>
            <a:endParaRPr lang="ko-KR" altLang="en-US">
              <a:latin typeface="Malgun Gothic"/>
              <a:ea typeface="Malgun Gothic"/>
            </a:endParaRP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소요시간 : 54분</a:t>
            </a: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필요 메모리 : 30GB 이상</a:t>
            </a:r>
          </a:p>
          <a:p>
            <a:pPr marL="342900" indent="-342900">
              <a:buAutoNum type="arabicPeriod"/>
            </a:pPr>
            <a:endParaRPr lang="ko-KR" altLang="en-US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폰트, 원이(가) 표시된 사진&#10;&#10;자동 생성된 설명">
            <a:extLst>
              <a:ext uri="{FF2B5EF4-FFF2-40B4-BE49-F238E27FC236}">
                <a16:creationId xmlns:a16="http://schemas.microsoft.com/office/drawing/2014/main" id="{FA2D0EE2-9F7F-3F56-82BD-45E5B6F2A6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0" y="1519634"/>
            <a:ext cx="2741087" cy="1370769"/>
          </a:xfrm>
          <a:prstGeom prst="rect">
            <a:avLst/>
          </a:prstGeom>
        </p:spPr>
      </p:pic>
      <p:pic>
        <p:nvPicPr>
          <p:cNvPr id="5" name="그림 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B46270A3-8E81-BB21-7450-54D6CA5ED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507" y="1519009"/>
            <a:ext cx="2741079" cy="1370811"/>
          </a:xfrm>
          <a:prstGeom prst="rect">
            <a:avLst/>
          </a:prstGeom>
        </p:spPr>
      </p:pic>
      <p:pic>
        <p:nvPicPr>
          <p:cNvPr id="6" name="그림 5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9ADEBD3D-151C-2D30-7A44-6E2AEA31D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40" y="1519974"/>
            <a:ext cx="2742920" cy="137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FC296-0CB5-6ED7-C260-89661B04AE57}"/>
              </a:ext>
            </a:extLst>
          </p:cNvPr>
          <p:cNvSpPr txBox="1"/>
          <p:nvPr/>
        </p:nvSpPr>
        <p:spPr>
          <a:xfrm>
            <a:off x="3223106" y="3004587"/>
            <a:ext cx="274283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파일을 블록으로 병합한 경우</a:t>
            </a:r>
          </a:p>
          <a:p>
            <a:r>
              <a:rPr lang="ko-KR" altLang="en-US">
                <a:latin typeface="Malgun Gothic"/>
                <a:ea typeface="Malgun Gothic"/>
              </a:rPr>
              <a:t>50000 -&gt; 180block </a:t>
            </a:r>
            <a:r>
              <a:rPr lang="ko-KR" altLang="en-US" err="1">
                <a:latin typeface="Malgun Gothic"/>
                <a:ea typeface="Malgun Gothic"/>
              </a:rPr>
              <a:t>files</a:t>
            </a:r>
            <a:endParaRPr lang="ko-KR" altLang="en-US">
              <a:latin typeface="Malgun Gothic"/>
              <a:ea typeface="Malgun Gothic"/>
            </a:endParaRP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소요시간 : 23분</a:t>
            </a: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필요 메모리 : 200MB미만</a:t>
            </a:r>
          </a:p>
          <a:p>
            <a:r>
              <a:rPr lang="ko-KR" altLang="en-US">
                <a:latin typeface="Malgun Gothic"/>
                <a:ea typeface="Malgun Gothic"/>
              </a:rPr>
              <a:t>예상) 108MB</a:t>
            </a:r>
          </a:p>
          <a:p>
            <a:pPr marL="342900" indent="-342900">
              <a:buAutoNum type="arabicPeriod"/>
            </a:pP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C6BB6-3C12-3036-0C14-7894E6031427}"/>
              </a:ext>
            </a:extLst>
          </p:cNvPr>
          <p:cNvSpPr txBox="1"/>
          <p:nvPr/>
        </p:nvSpPr>
        <p:spPr>
          <a:xfrm>
            <a:off x="6192352" y="3004587"/>
            <a:ext cx="274283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Malgun Gothic"/>
                <a:ea typeface="Malgun Gothic"/>
              </a:rPr>
              <a:t>단일 파일로 실행한 경우</a:t>
            </a:r>
          </a:p>
          <a:p>
            <a:r>
              <a:rPr lang="ko-KR" altLang="en-US">
                <a:latin typeface="Malgun Gothic"/>
                <a:ea typeface="Malgun Gothic"/>
              </a:rPr>
              <a:t>50000 -&gt; 1 </a:t>
            </a:r>
            <a:r>
              <a:rPr lang="ko-KR" altLang="en-US" err="1">
                <a:latin typeface="Malgun Gothic"/>
                <a:ea typeface="Malgun Gothic"/>
              </a:rPr>
              <a:t>file</a:t>
            </a:r>
            <a:endParaRPr lang="ko-KR" altLang="en-US">
              <a:latin typeface="Malgun Gothic"/>
              <a:ea typeface="Malgun Gothic"/>
            </a:endParaRP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소요시간 : 29분</a:t>
            </a:r>
          </a:p>
          <a:p>
            <a:endParaRPr lang="ko-KR" altLang="en-US">
              <a:latin typeface="Malgun Gothic"/>
              <a:ea typeface="Malgun Gothic"/>
            </a:endParaRPr>
          </a:p>
          <a:p>
            <a:r>
              <a:rPr lang="ko-KR" altLang="en-US">
                <a:latin typeface="Malgun Gothic"/>
                <a:ea typeface="Malgun Gothic"/>
              </a:rPr>
              <a:t>필요 메모리 : </a:t>
            </a:r>
            <a:r>
              <a:rPr lang="ko-KR">
                <a:latin typeface="Malgun Gothic"/>
                <a:ea typeface="Malgun Gothic"/>
              </a:rPr>
              <a:t>200MB미만</a:t>
            </a:r>
          </a:p>
          <a:p>
            <a:pPr marL="342900" indent="-342900">
              <a:buAutoNum type="arabicPeriod"/>
            </a:pPr>
            <a:endParaRPr lang="ko-KR" altLang="en-US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6431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title" idx="6"/>
          </p:nvPr>
        </p:nvSpPr>
        <p:spPr>
          <a:xfrm>
            <a:off x="720000" y="58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j-ea"/>
              </a:rPr>
              <a:t>수행 결과 </a:t>
            </a:r>
            <a:r>
              <a:rPr lang="en-US" altLang="ko-KR">
                <a:latin typeface="+mn-lt"/>
                <a:ea typeface="+mj-ea"/>
              </a:rPr>
              <a:t>–</a:t>
            </a:r>
            <a:r>
              <a:rPr lang="ko-KR" altLang="en-US">
                <a:latin typeface="+mn-lt"/>
                <a:ea typeface="+mj-ea"/>
              </a:rPr>
              <a:t> 의의</a:t>
            </a:r>
            <a:endParaRPr>
              <a:latin typeface="+mn-lt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A0DEE-EDC8-295E-23F9-232F7CC770D1}"/>
              </a:ext>
            </a:extLst>
          </p:cNvPr>
          <p:cNvSpPr txBox="1"/>
          <p:nvPr/>
        </p:nvSpPr>
        <p:spPr>
          <a:xfrm>
            <a:off x="3541325" y="1474853"/>
            <a:ext cx="518321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effectLst/>
                <a:latin typeface="Malgun Gothic"/>
                <a:ea typeface="Malgun Gothic"/>
              </a:rPr>
              <a:t>파일의 개수가 많아질 수록 차지하는 메모리 용량이 사용자와 컴퓨터에게 부담이 됩니다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  <a:p>
            <a:r>
              <a:rPr lang="ko-KR" altLang="en-US" sz="1200" err="1">
                <a:effectLst/>
                <a:latin typeface="Malgun Gothic"/>
                <a:ea typeface="Malgun Gothic"/>
              </a:rPr>
              <a:t>하둡에서는</a:t>
            </a:r>
            <a:r>
              <a:rPr lang="ko-KR" altLang="en-US" sz="1200">
                <a:effectLst/>
                <a:latin typeface="Malgun Gothic"/>
                <a:ea typeface="Malgun Gothic"/>
              </a:rPr>
              <a:t> </a:t>
            </a:r>
            <a:r>
              <a:rPr lang="ko-KR" altLang="en-US" sz="12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algun Gothic"/>
                <a:ea typeface="Malgun Gothic"/>
              </a:rPr>
              <a:t>하나의 파일은 하나의 블록을 차지</a:t>
            </a:r>
            <a:r>
              <a:rPr lang="ko-KR" altLang="en-US" sz="1200">
                <a:effectLst/>
                <a:latin typeface="Malgun Gothic"/>
                <a:ea typeface="Malgun Gothic"/>
              </a:rPr>
              <a:t>하는데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,</a:t>
            </a:r>
          </a:p>
          <a:p>
            <a:r>
              <a:rPr lang="ko-KR" altLang="en-US" sz="1200">
                <a:effectLst/>
                <a:latin typeface="Malgun Gothic"/>
                <a:ea typeface="Malgun Gothic"/>
              </a:rPr>
              <a:t>이러한 낭비를 줄여서 부담을 줄이고 효율적으로 사용할 수 있습니다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  <a:p>
            <a:endParaRPr lang="en-US" altLang="ko-KR" sz="1200">
              <a:latin typeface="Malgun Gothic"/>
              <a:ea typeface="Apple SD Gothic Neo" panose="02000300000000000000" pitchFamily="2" charset="-127"/>
            </a:endParaRPr>
          </a:p>
          <a:p>
            <a:r>
              <a:rPr lang="ko-KR" altLang="en-US" sz="1200">
                <a:effectLst/>
                <a:latin typeface="Malgun Gothic"/>
                <a:ea typeface="Malgun Gothic"/>
              </a:rPr>
              <a:t>사용자가 입력으로 작은 파일을 여러 개 제공하는 경우 효율적입니다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  <a:p>
            <a:r>
              <a:rPr lang="ko-KR" altLang="en-US" sz="1200">
                <a:effectLst/>
                <a:latin typeface="Malgun Gothic"/>
                <a:ea typeface="Malgun Gothic"/>
              </a:rPr>
              <a:t>일반 사용자의 </a:t>
            </a:r>
            <a:r>
              <a:rPr lang="en" altLang="ko-KR" sz="1200">
                <a:effectLst/>
                <a:latin typeface="Malgun Gothic"/>
                <a:ea typeface="Apple SD Gothic Neo"/>
              </a:rPr>
              <a:t>PC </a:t>
            </a:r>
            <a:r>
              <a:rPr lang="ko-KR" altLang="en-US" sz="1200">
                <a:effectLst/>
                <a:latin typeface="Malgun Gothic"/>
                <a:ea typeface="Malgun Gothic"/>
              </a:rPr>
              <a:t>램 크기를 고려했을 때 파일의 개수가 많은 경우</a:t>
            </a:r>
            <a:endParaRPr lang="en-US" altLang="ko-KR" sz="1200">
              <a:effectLst/>
              <a:latin typeface="Malgun Gothic"/>
              <a:ea typeface="Malgun Gothic"/>
            </a:endParaRPr>
          </a:p>
          <a:p>
            <a:r>
              <a:rPr lang="ko-KR" altLang="en-US" sz="12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algun Gothic"/>
                <a:ea typeface="Malgun Gothic"/>
              </a:rPr>
              <a:t>마스터 노드의 메모리로 인해 실행이 불가능</a:t>
            </a:r>
            <a:r>
              <a:rPr lang="ko-KR" altLang="en-US" sz="1200">
                <a:solidFill>
                  <a:schemeClr val="tx1"/>
                </a:solidFill>
                <a:effectLst/>
                <a:latin typeface="Malgun Gothic"/>
                <a:ea typeface="Malgun Gothic"/>
              </a:rPr>
              <a:t>할</a:t>
            </a:r>
            <a:r>
              <a:rPr lang="ko-KR" altLang="en-US" sz="1200">
                <a:effectLst/>
                <a:latin typeface="Malgun Gothic"/>
                <a:ea typeface="Malgun Gothic"/>
              </a:rPr>
              <a:t> 것입니다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  <a:p>
            <a:r>
              <a:rPr lang="ko-KR" altLang="en-US" sz="1200">
                <a:effectLst/>
                <a:latin typeface="Malgun Gothic"/>
                <a:ea typeface="Malgun Gothic"/>
              </a:rPr>
              <a:t>이런 </a:t>
            </a:r>
            <a:r>
              <a:rPr lang="ko-KR" altLang="en-US" sz="1200">
                <a:latin typeface="Malgun Gothic"/>
                <a:ea typeface="Malgun Gothic"/>
              </a:rPr>
              <a:t>경우에</a:t>
            </a:r>
            <a:r>
              <a:rPr lang="ko-KR" altLang="en-US" sz="1200">
                <a:effectLst/>
                <a:latin typeface="Malgun Gothic"/>
                <a:ea typeface="Malgun Gothic"/>
              </a:rPr>
              <a:t> 우리 프로그램을 사용하면 실행이 불가능한 상황에서 </a:t>
            </a:r>
            <a:r>
              <a:rPr lang="ko-KR" altLang="en-US" sz="1200" err="1">
                <a:effectLst/>
                <a:latin typeface="Malgun Gothic"/>
                <a:ea typeface="Malgun Gothic"/>
              </a:rPr>
              <a:t>하둡을</a:t>
            </a:r>
            <a:r>
              <a:rPr lang="ko-KR" altLang="en-US" sz="1200">
                <a:effectLst/>
                <a:latin typeface="Malgun Gothic"/>
                <a:ea typeface="Malgun Gothic"/>
              </a:rPr>
              <a:t> 사용할 수 있게 됩니다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  <a:p>
            <a:endParaRPr lang="en-US" altLang="ko-KR" sz="1200">
              <a:latin typeface="Malgun Gothic"/>
              <a:ea typeface="Apple SD Gothic Neo" panose="02000300000000000000" pitchFamily="2" charset="-127"/>
            </a:endParaRPr>
          </a:p>
          <a:p>
            <a:r>
              <a:rPr lang="ko-KR" altLang="en-US" sz="1200">
                <a:effectLst/>
                <a:latin typeface="Malgun Gothic"/>
                <a:ea typeface="Malgun Gothic"/>
              </a:rPr>
              <a:t>뿐만 아니라 데이터 입력으로 큰 파일과 작은 파일이 섞여서 들어올 때도 효율적일 수 있습니다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  <a:p>
            <a:r>
              <a:rPr lang="ko-KR" altLang="en-US" sz="1200">
                <a:effectLst/>
                <a:latin typeface="Malgun Gothic"/>
                <a:ea typeface="Malgun Gothic"/>
              </a:rPr>
              <a:t>입력 파일들이 모두 블록사이즈보다 큰 경우에는 큰 차이가 없지만</a:t>
            </a:r>
            <a:endParaRPr lang="en-US" altLang="ko-KR" sz="1200">
              <a:latin typeface="Malgun Gothic"/>
              <a:ea typeface="Malgun Gothic"/>
            </a:endParaRPr>
          </a:p>
          <a:p>
            <a:r>
              <a:rPr lang="ko-KR" altLang="en-US" sz="1200" err="1">
                <a:effectLst/>
                <a:latin typeface="Malgun Gothic"/>
                <a:ea typeface="Malgun Gothic"/>
              </a:rPr>
              <a:t>네임노드의</a:t>
            </a:r>
            <a:r>
              <a:rPr lang="ko-KR" altLang="en-US" sz="1200">
                <a:effectLst/>
                <a:latin typeface="Malgun Gothic"/>
                <a:ea typeface="Malgun Gothic"/>
              </a:rPr>
              <a:t> 블록사이즈보다 </a:t>
            </a:r>
            <a:r>
              <a:rPr lang="ko-KR" altLang="en-US" sz="120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algun Gothic"/>
                <a:ea typeface="Malgun Gothic"/>
              </a:rPr>
              <a:t>작은 파일이 많을 수록 효율적</a:t>
            </a:r>
            <a:r>
              <a:rPr lang="ko-KR" altLang="en-US" sz="1200">
                <a:solidFill>
                  <a:schemeClr val="tx1"/>
                </a:solidFill>
                <a:effectLst/>
                <a:latin typeface="Malgun Gothic"/>
                <a:ea typeface="Malgun Gothic"/>
              </a:rPr>
              <a:t>입니다</a:t>
            </a:r>
            <a:r>
              <a:rPr lang="en-US" altLang="ko-KR" sz="1200">
                <a:effectLst/>
                <a:latin typeface="Malgun Gothic"/>
                <a:ea typeface="Apple SD Gothic Neo"/>
              </a:rPr>
              <a:t>.</a:t>
            </a:r>
          </a:p>
        </p:txBody>
      </p:sp>
      <p:pic>
        <p:nvPicPr>
          <p:cNvPr id="2" name="그림 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3F3A822-7009-B201-5DEE-D15C9E529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7" y="1158432"/>
            <a:ext cx="2807853" cy="37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9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title" idx="6"/>
          </p:nvPr>
        </p:nvSpPr>
        <p:spPr>
          <a:xfrm>
            <a:off x="720000" y="58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lt"/>
                <a:ea typeface="+mj-ea"/>
              </a:rPr>
              <a:t>참고 자료</a:t>
            </a:r>
            <a:endParaRPr>
              <a:latin typeface="+mn-lt"/>
              <a:ea typeface="+mj-ea"/>
            </a:endParaRPr>
          </a:p>
        </p:txBody>
      </p:sp>
      <p:sp>
        <p:nvSpPr>
          <p:cNvPr id="2" name="Google Shape;1234;p48">
            <a:extLst>
              <a:ext uri="{FF2B5EF4-FFF2-40B4-BE49-F238E27FC236}">
                <a16:creationId xmlns:a16="http://schemas.microsoft.com/office/drawing/2014/main" id="{C5AC931E-FC43-6528-60F7-DF5C8636B35B}"/>
              </a:ext>
            </a:extLst>
          </p:cNvPr>
          <p:cNvSpPr txBox="1">
            <a:spLocks/>
          </p:cNvSpPr>
          <p:nvPr/>
        </p:nvSpPr>
        <p:spPr>
          <a:xfrm>
            <a:off x="720000" y="1405325"/>
            <a:ext cx="3612514" cy="306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SzPts val="1100"/>
            </a:pPr>
            <a:r>
              <a:rPr lang="ko-KR" altLang="en" err="1">
                <a:latin typeface="+mn-lt"/>
                <a:ea typeface="+mn-ea"/>
              </a:rPr>
              <a:t>클라우데라</a:t>
            </a:r>
            <a:r>
              <a:rPr lang="ko-KR" altLang="en">
                <a:latin typeface="+mn-lt"/>
                <a:ea typeface="+mn-ea"/>
              </a:rPr>
              <a:t> </a:t>
            </a:r>
            <a:r>
              <a:rPr lang="ko-KR" altLang="en" err="1">
                <a:latin typeface="+mn-lt"/>
                <a:ea typeface="+mn-ea"/>
              </a:rPr>
              <a:t>하둡</a:t>
            </a:r>
            <a:r>
              <a:rPr lang="ko-KR" altLang="en">
                <a:latin typeface="+mn-lt"/>
                <a:ea typeface="+mn-ea"/>
              </a:rPr>
              <a:t> 세팅 가이드라인</a:t>
            </a:r>
          </a:p>
          <a:p>
            <a:pPr marL="0" indent="0"/>
            <a:r>
              <a:rPr lang="ko-KR">
                <a:latin typeface="+mn-lt"/>
                <a:ea typeface="+mn-ea"/>
                <a:hlinkClick r:id="rId3"/>
              </a:rPr>
              <a:t>https://docs.cloudera.com/HDPDocuments/HDP2/HDP-2.5.0/bk_command-line-installation/content/configuring-namenode-heap-size.html</a:t>
            </a:r>
            <a:endParaRPr lang="ko-KR">
              <a:latin typeface="+mn-lt"/>
              <a:ea typeface="+mn-ea"/>
            </a:endParaRPr>
          </a:p>
          <a:p>
            <a:pPr marL="0" indent="0"/>
            <a:r>
              <a:rPr lang="en-US" altLang="ko-KR">
                <a:latin typeface="+mn-lt"/>
                <a:ea typeface="+mn-ea"/>
              </a:rPr>
              <a:t>(2021년 </a:t>
            </a:r>
            <a:r>
              <a:rPr lang="en-US" altLang="ko-KR" err="1">
                <a:latin typeface="+mn-lt"/>
                <a:ea typeface="+mn-ea"/>
              </a:rPr>
              <a:t>자료</a:t>
            </a:r>
            <a:r>
              <a:rPr lang="en-US" altLang="ko-KR">
                <a:latin typeface="+mn-lt"/>
                <a:ea typeface="+mn-ea"/>
              </a:rPr>
              <a:t>)</a:t>
            </a:r>
            <a:endParaRPr lang="ko-KR">
              <a:latin typeface="+mn-lt"/>
              <a:ea typeface="+mn-ea"/>
            </a:endParaRPr>
          </a:p>
          <a:p>
            <a:pPr marL="0" indent="0"/>
            <a:endParaRPr lang="en-US" altLang="ko-KR">
              <a:latin typeface="+mn-lt"/>
              <a:ea typeface="+mn-ea"/>
            </a:endParaRPr>
          </a:p>
          <a:p>
            <a:pPr marL="0" indent="0"/>
            <a:r>
              <a:rPr lang="en-US" altLang="ko-KR">
                <a:latin typeface="+mn-lt"/>
                <a:ea typeface="+mn-ea"/>
              </a:rPr>
              <a:t>Apache Hadoop </a:t>
            </a:r>
            <a:r>
              <a:rPr lang="ko-KR" altLang="en-US">
                <a:latin typeface="+mn-lt"/>
                <a:ea typeface="+mn-ea"/>
              </a:rPr>
              <a:t>공식 문서</a:t>
            </a:r>
            <a:endParaRPr lang="en-US" altLang="ko-KR">
              <a:latin typeface="+mn-lt"/>
              <a:ea typeface="+mn-ea"/>
            </a:endParaRPr>
          </a:p>
          <a:p>
            <a:pPr marL="0" indent="0"/>
            <a:r>
              <a:rPr lang="en" altLang="ko-KR" sz="1400">
                <a:effectLst/>
                <a:latin typeface="+mn-lt"/>
                <a:ea typeface="Apple SD Gothic Neo" panose="02000300000000000000" pitchFamily="2" charset="-127"/>
                <a:hlinkClick r:id="rId4"/>
              </a:rPr>
              <a:t>https://hadoop.apache.org/docs/r2.7.1/hadoop-project-dist/hadoop-hdfs/hdfs-default.xml</a:t>
            </a:r>
            <a:endParaRPr lang="en" altLang="ko-KR" sz="1400">
              <a:effectLst/>
              <a:latin typeface="+mn-lt"/>
              <a:ea typeface="Apple SD Gothic Neo" panose="02000300000000000000" pitchFamily="2" charset="-127"/>
            </a:endParaRPr>
          </a:p>
          <a:p>
            <a:pPr marL="0" indent="0"/>
            <a:endParaRPr lang="en" altLang="ko-KR" sz="1400">
              <a:effectLst/>
              <a:latin typeface="+mn-lt"/>
              <a:ea typeface="Apple SD Gothic Neo" panose="02000300000000000000" pitchFamily="2" charset="-127"/>
            </a:endParaRPr>
          </a:p>
          <a:p>
            <a:pPr marL="0" indent="0"/>
            <a:endParaRPr lang="en-US" altLang="ko-KR">
              <a:latin typeface="+mn-lt"/>
              <a:ea typeface="+mn-ea"/>
            </a:endParaRPr>
          </a:p>
          <a:p>
            <a:pPr marL="0" indent="0"/>
            <a:endParaRPr lang="ko-KR">
              <a:latin typeface="+mn-lt"/>
              <a:ea typeface="+mn-ea"/>
            </a:endParaRPr>
          </a:p>
        </p:txBody>
      </p:sp>
      <p:pic>
        <p:nvPicPr>
          <p:cNvPr id="3" name="그림 2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A29F34BE-3724-5753-11F9-7FCF2ADAD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048671"/>
            <a:ext cx="4206240" cy="35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5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800">
                <a:latin typeface="+mn-ea"/>
                <a:ea typeface="+mn-ea"/>
              </a:rPr>
              <a:t>작품</a:t>
            </a:r>
            <a:r>
              <a:rPr lang="en" altLang="ko-KR" sz="2800">
                <a:latin typeface="+mn-ea"/>
                <a:ea typeface="+mn-ea"/>
              </a:rPr>
              <a:t> </a:t>
            </a:r>
            <a:r>
              <a:rPr lang="ko-KR" altLang="ko-KR" sz="2800">
                <a:latin typeface="+mn-ea"/>
                <a:ea typeface="+mn-ea"/>
              </a:rPr>
              <a:t>소개 </a:t>
            </a:r>
            <a:r>
              <a:rPr lang="en-US" altLang="ko-KR" sz="2800">
                <a:latin typeface="+mn-ea"/>
                <a:ea typeface="+mn-ea"/>
              </a:rPr>
              <a:t>- </a:t>
            </a:r>
            <a:r>
              <a:rPr lang="ko-KR" altLang="en-US" sz="2800">
                <a:latin typeface="+mn-ea"/>
                <a:ea typeface="+mn-ea"/>
              </a:rPr>
              <a:t>마스터의 </a:t>
            </a:r>
            <a:r>
              <a:rPr lang="ko-KR" altLang="en-US" sz="2800" err="1">
                <a:latin typeface="+mn-ea"/>
                <a:ea typeface="+mn-ea"/>
              </a:rPr>
              <a:t>네임노드</a:t>
            </a:r>
            <a:r>
              <a:rPr lang="ko-KR" altLang="en-US" sz="2800">
                <a:latin typeface="+mn-ea"/>
                <a:ea typeface="+mn-ea"/>
              </a:rPr>
              <a:t> 메모리 절감</a:t>
            </a:r>
            <a:endParaRPr sz="2800"/>
          </a:p>
        </p:txBody>
      </p:sp>
      <p:pic>
        <p:nvPicPr>
          <p:cNvPr id="2" name="그림 1" descr="람다 아키텍처 - 해시넷">
            <a:extLst>
              <a:ext uri="{FF2B5EF4-FFF2-40B4-BE49-F238E27FC236}">
                <a16:creationId xmlns:a16="http://schemas.microsoft.com/office/drawing/2014/main" id="{B25EE733-1023-D590-31A9-00AB455E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2" y="1342664"/>
            <a:ext cx="6130382" cy="3183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E32B2-3003-8DD5-6FC8-027891D22C34}"/>
              </a:ext>
            </a:extLst>
          </p:cNvPr>
          <p:cNvSpPr txBox="1"/>
          <p:nvPr/>
        </p:nvSpPr>
        <p:spPr>
          <a:xfrm>
            <a:off x="3532937" y="32512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800" b="1" err="1">
                <a:latin typeface="+mn-ea"/>
                <a:ea typeface="+mn-ea"/>
              </a:rPr>
              <a:t>Small</a:t>
            </a:r>
            <a:r>
              <a:rPr lang="ko-KR" altLang="en-US" sz="1800" b="1">
                <a:latin typeface="+mn-ea"/>
                <a:ea typeface="+mn-ea"/>
              </a:rPr>
              <a:t> </a:t>
            </a:r>
            <a:r>
              <a:rPr lang="ko-KR" altLang="en-US" sz="1800" b="1" err="1">
                <a:latin typeface="+mn-ea"/>
                <a:ea typeface="+mn-ea"/>
              </a:rPr>
              <a:t>Files</a:t>
            </a:r>
            <a:r>
              <a:rPr lang="ko-KR" altLang="en-US" sz="1800" b="1">
                <a:latin typeface="+mn-ea"/>
                <a:ea typeface="+mn-ea"/>
              </a:rPr>
              <a:t> </a:t>
            </a:r>
            <a:r>
              <a:rPr lang="ko-KR" altLang="en-US" sz="1800" b="1" err="1">
                <a:latin typeface="+mn-ea"/>
                <a:ea typeface="+mn-ea"/>
              </a:rPr>
              <a:t>occur</a:t>
            </a:r>
            <a:endParaRPr lang="ko-KR" altLang="en-US" sz="1600" b="1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6D252-92D2-CC41-0257-DC2F6D3C9DB6}"/>
              </a:ext>
            </a:extLst>
          </p:cNvPr>
          <p:cNvSpPr txBox="1"/>
          <p:nvPr/>
        </p:nvSpPr>
        <p:spPr>
          <a:xfrm>
            <a:off x="6199381" y="3007344"/>
            <a:ext cx="13005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+mn-ea"/>
                <a:ea typeface="+mn-ea"/>
              </a:rPr>
              <a:t>블록의 낭비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7F063-9610-F5B0-B0F9-988FDA5DCBC2}"/>
              </a:ext>
            </a:extLst>
          </p:cNvPr>
          <p:cNvSpPr txBox="1"/>
          <p:nvPr/>
        </p:nvSpPr>
        <p:spPr>
          <a:xfrm>
            <a:off x="6593158" y="1690106"/>
            <a:ext cx="19480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latin typeface="+mn-ea"/>
                <a:ea typeface="+mn-ea"/>
              </a:rPr>
              <a:t>압축하여 블록 절약</a:t>
            </a:r>
          </a:p>
          <a:p>
            <a:r>
              <a:rPr lang="ko-KR" altLang="en-US" b="1">
                <a:latin typeface="+mn-ea"/>
                <a:ea typeface="+mn-ea"/>
              </a:rPr>
              <a:t>마스터 노드 메모리 절약</a:t>
            </a:r>
          </a:p>
        </p:txBody>
      </p:sp>
    </p:spTree>
    <p:extLst>
      <p:ext uri="{BB962C8B-B14F-4D97-AF65-F5344CB8AC3E}">
        <p14:creationId xmlns:p14="http://schemas.microsoft.com/office/powerpoint/2010/main" val="5420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24;p47">
            <a:extLst>
              <a:ext uri="{FF2B5EF4-FFF2-40B4-BE49-F238E27FC236}">
                <a16:creationId xmlns:a16="http://schemas.microsoft.com/office/drawing/2014/main" id="{2F241DC1-187E-66B3-5747-3386460E6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05325"/>
            <a:ext cx="7704000" cy="3298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altLang="en-US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클라우데라에서는 파일 </a:t>
            </a:r>
            <a:r>
              <a:rPr lang="en-US" alt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2M</a:t>
            </a:r>
            <a:r>
              <a:rPr lang="ko" altLang="en-US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개당 </a:t>
            </a:r>
            <a:r>
              <a:rPr lang="en-US" alt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1G</a:t>
            </a:r>
            <a:r>
              <a:rPr lang="ko" altLang="en-US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의 램을 요구합니다.</a:t>
            </a:r>
          </a:p>
          <a:p>
            <a:pPr>
              <a:buNone/>
            </a:pPr>
            <a:r>
              <a:rPr 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프로젝트의 목표는 </a:t>
            </a:r>
            <a:r>
              <a:rPr lang="ko" sz="1600">
                <a:solidFill>
                  <a:schemeClr val="bg1"/>
                </a:solidFill>
                <a:highlight>
                  <a:srgbClr val="000000"/>
                </a:highlight>
                <a:latin typeface="+mn-ea"/>
                <a:ea typeface="+mn-ea"/>
                <a:cs typeface="Arial"/>
              </a:rPr>
              <a:t>마스터 노드</a:t>
            </a:r>
            <a:r>
              <a:rPr 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의 메모리 사용량 절감입니다.</a:t>
            </a: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ko" altLang="en-US" sz="1600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1. 블록매칭을 통한 최적화</a:t>
            </a:r>
            <a:endParaRPr lang="en-US" altLang="ko" sz="1600">
              <a:solidFill>
                <a:srgbClr val="FFFFFF"/>
              </a:solidFill>
              <a:latin typeface="+mn-ea"/>
              <a:ea typeface="+mn-ea"/>
              <a:cs typeface="Arial"/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저용량 데이터를 압축하여 하나의 블록으로 만듭니다.</a:t>
            </a:r>
            <a:endParaRPr lang="en-US" altLang="ko" sz="1600">
              <a:solidFill>
                <a:srgbClr val="FFFFFF"/>
              </a:solidFill>
              <a:latin typeface="+mn-ea"/>
              <a:ea typeface="+mn-ea"/>
              <a:cs typeface="Arial"/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2. 메타데이터 분할 관리</a:t>
            </a:r>
            <a:endParaRPr lang="en-US" altLang="ko" sz="1600">
              <a:solidFill>
                <a:srgbClr val="FFFFFF"/>
              </a:solidFill>
              <a:latin typeface="+mn-ea"/>
              <a:ea typeface="+mn-ea"/>
              <a:cs typeface="Arial"/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r>
              <a:rPr lang="ko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하나의 블록으로 합쳐진 파일들의 위치를</a:t>
            </a:r>
            <a:r>
              <a:rPr lang="ko" altLang="en-US" sz="1600">
                <a:solidFill>
                  <a:srgbClr val="000000"/>
                </a:solidFill>
                <a:latin typeface="+mn-ea"/>
                <a:ea typeface="+mn-ea"/>
                <a:cs typeface="Arial"/>
              </a:rPr>
              <a:t> 슬레이브에게 브로드캐스팅합니다.</a:t>
            </a:r>
            <a:endParaRPr lang="ko" sz="1600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indent="0">
              <a:spcAft>
                <a:spcPts val="1000"/>
              </a:spcAft>
              <a:buNone/>
            </a:pPr>
            <a:endParaRPr lang="en" altLang="ko" sz="1600">
              <a:solidFill>
                <a:srgbClr val="191919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7" name="Google Shape;1225;p47">
            <a:extLst>
              <a:ext uri="{FF2B5EF4-FFF2-40B4-BE49-F238E27FC236}">
                <a16:creationId xmlns:a16="http://schemas.microsoft.com/office/drawing/2014/main" id="{D8640E79-69A1-1D05-3A1F-C01A678E072B}"/>
              </a:ext>
            </a:extLst>
          </p:cNvPr>
          <p:cNvSpPr txBox="1">
            <a:spLocks/>
          </p:cNvSpPr>
          <p:nvPr/>
        </p:nvSpPr>
        <p:spPr>
          <a:xfrm>
            <a:off x="720000" y="5879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r>
              <a:rPr lang="ko-KR" altLang="en">
                <a:latin typeface="+mn-ea"/>
                <a:ea typeface="+mn-ea"/>
              </a:rPr>
              <a:t>핵심 문제 정의</a:t>
            </a:r>
          </a:p>
        </p:txBody>
      </p:sp>
    </p:spTree>
    <p:extLst>
      <p:ext uri="{BB962C8B-B14F-4D97-AF65-F5344CB8AC3E}">
        <p14:creationId xmlns:p14="http://schemas.microsoft.com/office/powerpoint/2010/main" val="291330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38"/>
          <p:cNvGrpSpPr/>
          <p:nvPr/>
        </p:nvGrpSpPr>
        <p:grpSpPr>
          <a:xfrm>
            <a:off x="7569329" y="186943"/>
            <a:ext cx="534466" cy="691809"/>
            <a:chOff x="2875937" y="1960933"/>
            <a:chExt cx="629673" cy="815044"/>
          </a:xfrm>
        </p:grpSpPr>
        <p:sp>
          <p:nvSpPr>
            <p:cNvPr id="718" name="Google Shape;718;p38"/>
            <p:cNvSpPr/>
            <p:nvPr/>
          </p:nvSpPr>
          <p:spPr>
            <a:xfrm>
              <a:off x="2879617" y="1962184"/>
              <a:ext cx="625993" cy="811330"/>
            </a:xfrm>
            <a:custGeom>
              <a:avLst/>
              <a:gdLst/>
              <a:ahLst/>
              <a:cxnLst/>
              <a:rect l="l" t="t" r="r" b="b"/>
              <a:pathLst>
                <a:path w="17013" h="22050" extrusionOk="0">
                  <a:moveTo>
                    <a:pt x="5004" y="0"/>
                  </a:moveTo>
                  <a:lnTo>
                    <a:pt x="5004" y="1001"/>
                  </a:lnTo>
                  <a:lnTo>
                    <a:pt x="4003" y="1001"/>
                  </a:lnTo>
                  <a:lnTo>
                    <a:pt x="4003" y="10041"/>
                  </a:lnTo>
                  <a:lnTo>
                    <a:pt x="3003" y="10041"/>
                  </a:lnTo>
                  <a:lnTo>
                    <a:pt x="3003" y="9040"/>
                  </a:lnTo>
                  <a:lnTo>
                    <a:pt x="0" y="9040"/>
                  </a:lnTo>
                  <a:lnTo>
                    <a:pt x="0" y="10041"/>
                  </a:lnTo>
                  <a:lnTo>
                    <a:pt x="0" y="10541"/>
                  </a:lnTo>
                  <a:lnTo>
                    <a:pt x="0" y="12042"/>
                  </a:lnTo>
                  <a:lnTo>
                    <a:pt x="1001" y="12042"/>
                  </a:lnTo>
                  <a:lnTo>
                    <a:pt x="1001" y="13043"/>
                  </a:lnTo>
                  <a:lnTo>
                    <a:pt x="2002" y="13043"/>
                  </a:lnTo>
                  <a:lnTo>
                    <a:pt x="2002" y="15044"/>
                  </a:lnTo>
                  <a:lnTo>
                    <a:pt x="3003" y="15044"/>
                  </a:lnTo>
                  <a:lnTo>
                    <a:pt x="3003" y="17046"/>
                  </a:lnTo>
                  <a:lnTo>
                    <a:pt x="4003" y="17046"/>
                  </a:lnTo>
                  <a:lnTo>
                    <a:pt x="4003" y="19047"/>
                  </a:lnTo>
                  <a:lnTo>
                    <a:pt x="5004" y="19047"/>
                  </a:lnTo>
                  <a:lnTo>
                    <a:pt x="5004" y="21049"/>
                  </a:lnTo>
                  <a:lnTo>
                    <a:pt x="5004" y="22049"/>
                  </a:lnTo>
                  <a:lnTo>
                    <a:pt x="15011" y="22049"/>
                  </a:lnTo>
                  <a:lnTo>
                    <a:pt x="15011" y="19047"/>
                  </a:lnTo>
                  <a:lnTo>
                    <a:pt x="16012" y="19047"/>
                  </a:lnTo>
                  <a:lnTo>
                    <a:pt x="16012" y="16045"/>
                  </a:lnTo>
                  <a:lnTo>
                    <a:pt x="17013" y="16045"/>
                  </a:lnTo>
                  <a:lnTo>
                    <a:pt x="17013" y="9007"/>
                  </a:lnTo>
                  <a:lnTo>
                    <a:pt x="16012" y="9007"/>
                  </a:lnTo>
                  <a:lnTo>
                    <a:pt x="16012" y="8006"/>
                  </a:lnTo>
                  <a:lnTo>
                    <a:pt x="15011" y="8006"/>
                  </a:lnTo>
                  <a:lnTo>
                    <a:pt x="15011" y="7005"/>
                  </a:lnTo>
                  <a:lnTo>
                    <a:pt x="13010" y="7005"/>
                  </a:lnTo>
                  <a:lnTo>
                    <a:pt x="13010" y="6005"/>
                  </a:lnTo>
                  <a:lnTo>
                    <a:pt x="10008" y="6005"/>
                  </a:lnTo>
                  <a:lnTo>
                    <a:pt x="10008" y="5004"/>
                  </a:lnTo>
                  <a:lnTo>
                    <a:pt x="8006" y="5004"/>
                  </a:lnTo>
                  <a:lnTo>
                    <a:pt x="8006" y="1001"/>
                  </a:lnTo>
                  <a:lnTo>
                    <a:pt x="7005" y="1001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3024442" y="1997765"/>
              <a:ext cx="36869" cy="443122"/>
            </a:xfrm>
            <a:custGeom>
              <a:avLst/>
              <a:gdLst/>
              <a:ahLst/>
              <a:cxnLst/>
              <a:rect l="l" t="t" r="r" b="b"/>
              <a:pathLst>
                <a:path w="1002" h="12043" extrusionOk="0">
                  <a:moveTo>
                    <a:pt x="1" y="1"/>
                  </a:moveTo>
                  <a:lnTo>
                    <a:pt x="1" y="12043"/>
                  </a:lnTo>
                  <a:lnTo>
                    <a:pt x="1001" y="1204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3062488" y="1960933"/>
              <a:ext cx="73700" cy="36869"/>
            </a:xfrm>
            <a:custGeom>
              <a:avLst/>
              <a:gdLst/>
              <a:ahLst/>
              <a:cxnLst/>
              <a:rect l="l" t="t" r="r" b="b"/>
              <a:pathLst>
                <a:path w="2003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136151" y="1997765"/>
              <a:ext cx="36832" cy="332664"/>
            </a:xfrm>
            <a:custGeom>
              <a:avLst/>
              <a:gdLst/>
              <a:ahLst/>
              <a:cxnLst/>
              <a:rect l="l" t="t" r="r" b="b"/>
              <a:pathLst>
                <a:path w="1001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1001" y="9040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172946" y="2146269"/>
              <a:ext cx="73700" cy="36869"/>
            </a:xfrm>
            <a:custGeom>
              <a:avLst/>
              <a:gdLst/>
              <a:ahLst/>
              <a:cxnLst/>
              <a:rect l="l" t="t" r="r" b="b"/>
              <a:pathLst>
                <a:path w="2003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2002" y="1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3246610" y="2219933"/>
              <a:ext cx="36832" cy="110495"/>
            </a:xfrm>
            <a:custGeom>
              <a:avLst/>
              <a:gdLst/>
              <a:ahLst/>
              <a:cxnLst/>
              <a:rect l="l" t="t" r="r" b="b"/>
              <a:pathLst>
                <a:path w="1001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246610" y="2183101"/>
              <a:ext cx="110495" cy="36869"/>
            </a:xfrm>
            <a:custGeom>
              <a:avLst/>
              <a:gdLst/>
              <a:ahLst/>
              <a:cxnLst/>
              <a:rect l="l" t="t" r="r" b="b"/>
              <a:pathLst>
                <a:path w="3003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3358283" y="2256728"/>
              <a:ext cx="36869" cy="110532"/>
            </a:xfrm>
            <a:custGeom>
              <a:avLst/>
              <a:gdLst/>
              <a:ahLst/>
              <a:cxnLst/>
              <a:rect l="l" t="t" r="r" b="b"/>
              <a:pathLst>
                <a:path w="1002" h="3004" extrusionOk="0">
                  <a:moveTo>
                    <a:pt x="1" y="1"/>
                  </a:moveTo>
                  <a:lnTo>
                    <a:pt x="1" y="3003"/>
                  </a:lnTo>
                  <a:lnTo>
                    <a:pt x="1001" y="3003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3358283" y="2219933"/>
              <a:ext cx="73700" cy="36832"/>
            </a:xfrm>
            <a:custGeom>
              <a:avLst/>
              <a:gdLst/>
              <a:ahLst/>
              <a:cxnLst/>
              <a:rect l="l" t="t" r="r" b="b"/>
              <a:pathLst>
                <a:path w="2003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2002" y="10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3431946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3468741" y="2293559"/>
              <a:ext cx="36869" cy="259037"/>
            </a:xfrm>
            <a:custGeom>
              <a:avLst/>
              <a:gdLst/>
              <a:ahLst/>
              <a:cxnLst/>
              <a:rect l="l" t="t" r="r" b="b"/>
              <a:pathLst>
                <a:path w="1002" h="7040" extrusionOk="0">
                  <a:moveTo>
                    <a:pt x="1" y="1"/>
                  </a:moveTo>
                  <a:lnTo>
                    <a:pt x="1" y="7039"/>
                  </a:lnTo>
                  <a:lnTo>
                    <a:pt x="1002" y="70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431946" y="2552559"/>
              <a:ext cx="36832" cy="110495"/>
            </a:xfrm>
            <a:custGeom>
              <a:avLst/>
              <a:gdLst/>
              <a:ahLst/>
              <a:cxnLst/>
              <a:rect l="l" t="t" r="r" b="b"/>
              <a:pathLst>
                <a:path w="1001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3395114" y="2663017"/>
              <a:ext cx="36869" cy="110495"/>
            </a:xfrm>
            <a:custGeom>
              <a:avLst/>
              <a:gdLst/>
              <a:ahLst/>
              <a:cxnLst/>
              <a:rect l="l" t="t" r="r" b="b"/>
              <a:pathLst>
                <a:path w="1002" h="3003" extrusionOk="0">
                  <a:moveTo>
                    <a:pt x="0" y="0"/>
                  </a:moveTo>
                  <a:lnTo>
                    <a:pt x="0" y="3002"/>
                  </a:lnTo>
                  <a:lnTo>
                    <a:pt x="1001" y="3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3062488" y="2739109"/>
              <a:ext cx="332664" cy="36869"/>
            </a:xfrm>
            <a:custGeom>
              <a:avLst/>
              <a:gdLst/>
              <a:ahLst/>
              <a:cxnLst/>
              <a:rect l="l" t="t" r="r" b="b"/>
              <a:pathLst>
                <a:path w="9041" h="1002" extrusionOk="0">
                  <a:moveTo>
                    <a:pt x="1" y="0"/>
                  </a:moveTo>
                  <a:lnTo>
                    <a:pt x="1" y="1001"/>
                  </a:lnTo>
                  <a:lnTo>
                    <a:pt x="9040" y="1001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2986396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2875937" y="2293559"/>
              <a:ext cx="110495" cy="36869"/>
            </a:xfrm>
            <a:custGeom>
              <a:avLst/>
              <a:gdLst/>
              <a:ahLst/>
              <a:cxnLst/>
              <a:rect l="l" t="t" r="r" b="b"/>
              <a:pathLst>
                <a:path w="3003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3002" y="100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2875937" y="2330391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2912769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2950815" y="2442064"/>
              <a:ext cx="36832" cy="73700"/>
            </a:xfrm>
            <a:custGeom>
              <a:avLst/>
              <a:gdLst/>
              <a:ahLst/>
              <a:cxnLst/>
              <a:rect l="l" t="t" r="r" b="b"/>
              <a:pathLst>
                <a:path w="1001" h="2003" extrusionOk="0">
                  <a:moveTo>
                    <a:pt x="0" y="1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2986396" y="251572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0" y="0"/>
                  </a:moveTo>
                  <a:lnTo>
                    <a:pt x="0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024442" y="2589354"/>
              <a:ext cx="36869" cy="73700"/>
            </a:xfrm>
            <a:custGeom>
              <a:avLst/>
              <a:gdLst/>
              <a:ahLst/>
              <a:cxnLst/>
              <a:rect l="l" t="t" r="r" b="b"/>
              <a:pathLst>
                <a:path w="1002" h="2003" extrusionOk="0">
                  <a:moveTo>
                    <a:pt x="1" y="1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062488" y="2663017"/>
              <a:ext cx="36869" cy="73664"/>
            </a:xfrm>
            <a:custGeom>
              <a:avLst/>
              <a:gdLst/>
              <a:ahLst/>
              <a:cxnLst/>
              <a:rect l="l" t="t" r="r" b="b"/>
              <a:pathLst>
                <a:path w="10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1001" y="2002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2" name="Google Shape;1225;p47">
            <a:extLst>
              <a:ext uri="{FF2B5EF4-FFF2-40B4-BE49-F238E27FC236}">
                <a16:creationId xmlns:a16="http://schemas.microsoft.com/office/drawing/2014/main" id="{FC0AB679-995D-9974-5253-92F690A6A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">
                <a:latin typeface="+mn-ea"/>
                <a:ea typeface="+mn-ea"/>
              </a:rPr>
              <a:t>SW 설계-기능요구사항</a:t>
            </a:r>
          </a:p>
        </p:txBody>
      </p:sp>
      <p:pic>
        <p:nvPicPr>
          <p:cNvPr id="33" name="Google Shape;160;p18">
            <a:extLst>
              <a:ext uri="{FF2B5EF4-FFF2-40B4-BE49-F238E27FC236}">
                <a16:creationId xmlns:a16="http://schemas.microsoft.com/office/drawing/2014/main" id="{07976F6C-BEFB-3FA3-B992-A2798C8C7F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62" y="1677355"/>
            <a:ext cx="1989278" cy="10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61;p18">
            <a:extLst>
              <a:ext uri="{FF2B5EF4-FFF2-40B4-BE49-F238E27FC236}">
                <a16:creationId xmlns:a16="http://schemas.microsoft.com/office/drawing/2014/main" id="{4D7BC050-B200-7CD1-3C50-E407DDFBB5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511" y="1620952"/>
            <a:ext cx="2467451" cy="1046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162;p18">
            <a:extLst>
              <a:ext uri="{FF2B5EF4-FFF2-40B4-BE49-F238E27FC236}">
                <a16:creationId xmlns:a16="http://schemas.microsoft.com/office/drawing/2014/main" id="{AD8141E8-29A0-726B-CA1C-95AA3E8A65C4}"/>
              </a:ext>
            </a:extLst>
          </p:cNvPr>
          <p:cNvCxnSpPr/>
          <p:nvPr/>
        </p:nvCxnSpPr>
        <p:spPr>
          <a:xfrm>
            <a:off x="5130714" y="2173559"/>
            <a:ext cx="925200" cy="51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C241EA-A927-CCCC-E76D-04FE98B2F202}"/>
              </a:ext>
            </a:extLst>
          </p:cNvPr>
          <p:cNvSpPr txBox="1"/>
          <p:nvPr/>
        </p:nvSpPr>
        <p:spPr>
          <a:xfrm>
            <a:off x="686316" y="233262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000" b="1">
                <a:solidFill>
                  <a:srgbClr val="191919"/>
                </a:solidFill>
                <a:latin typeface="+mn-ea"/>
                <a:ea typeface="+mn-ea"/>
              </a:rPr>
              <a:t>블록 매칭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37" name="Google Shape;1225;p47">
            <a:extLst>
              <a:ext uri="{FF2B5EF4-FFF2-40B4-BE49-F238E27FC236}">
                <a16:creationId xmlns:a16="http://schemas.microsoft.com/office/drawing/2014/main" id="{4A6053B3-C26C-2068-63DF-34155A861D13}"/>
              </a:ext>
            </a:extLst>
          </p:cNvPr>
          <p:cNvSpPr txBox="1">
            <a:spLocks/>
          </p:cNvSpPr>
          <p:nvPr/>
        </p:nvSpPr>
        <p:spPr>
          <a:xfrm>
            <a:off x="1478190" y="2971925"/>
            <a:ext cx="25719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"/>
              <a:buNone/>
              <a:defRPr sz="3000" b="1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ko-KR" altLang="en" sz="2400">
                <a:latin typeface="+mn-ea"/>
                <a:ea typeface="+mn-ea"/>
              </a:rPr>
              <a:t>메타 데이터 분할</a:t>
            </a:r>
          </a:p>
        </p:txBody>
      </p:sp>
      <p:pic>
        <p:nvPicPr>
          <p:cNvPr id="38" name="그림 37" descr="HDFS - Data Lake for Enterprises [Book]">
            <a:extLst>
              <a:ext uri="{FF2B5EF4-FFF2-40B4-BE49-F238E27FC236}">
                <a16:creationId xmlns:a16="http://schemas.microsoft.com/office/drawing/2014/main" id="{8921D0DD-D11D-B2E5-E7CA-B4B00B488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176" y="2667054"/>
            <a:ext cx="3446425" cy="2040171"/>
          </a:xfrm>
          <a:prstGeom prst="rect">
            <a:avLst/>
          </a:prstGeom>
        </p:spPr>
      </p:pic>
      <p:pic>
        <p:nvPicPr>
          <p:cNvPr id="39" name="그림 38" descr="파일 - 무료 사업개 아이콘">
            <a:extLst>
              <a:ext uri="{FF2B5EF4-FFF2-40B4-BE49-F238E27FC236}">
                <a16:creationId xmlns:a16="http://schemas.microsoft.com/office/drawing/2014/main" id="{BB03FE3B-2243-32E8-DDE6-08D5E326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613" y="2863401"/>
            <a:ext cx="716223" cy="6616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320777-96BE-DAD2-6A4E-F14D02EC4BE1}"/>
              </a:ext>
            </a:extLst>
          </p:cNvPr>
          <p:cNvSpPr txBox="1"/>
          <p:nvPr/>
        </p:nvSpPr>
        <p:spPr>
          <a:xfrm>
            <a:off x="6797937" y="3037685"/>
            <a:ext cx="121398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+mn-ea"/>
                <a:ea typeface="+mn-ea"/>
              </a:rPr>
              <a:t>위치에 대한</a:t>
            </a:r>
            <a:endParaRPr lang="ko-KR" sz="1050">
              <a:latin typeface="+mn-ea"/>
              <a:ea typeface="+mn-ea"/>
            </a:endParaRPr>
          </a:p>
          <a:p>
            <a:r>
              <a:rPr lang="ko-KR" altLang="en-US" sz="1000">
                <a:latin typeface="+mn-ea"/>
                <a:ea typeface="+mn-ea"/>
              </a:rPr>
              <a:t>메타 데이터 파일</a:t>
            </a:r>
            <a:endParaRPr lang="ko-KR" sz="1050">
              <a:latin typeface="+mn-ea"/>
              <a:ea typeface="+mn-ea"/>
            </a:endParaRPr>
          </a:p>
          <a:p>
            <a:r>
              <a:rPr lang="ko-KR" altLang="en-US" sz="1000" err="1">
                <a:latin typeface="+mn-ea"/>
                <a:ea typeface="+mn-ea"/>
              </a:rPr>
              <a:t>브로드캐스팅</a:t>
            </a:r>
            <a:endParaRPr lang="ko-KR" altLang="en-US" sz="100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39"/>
          <p:cNvGrpSpPr/>
          <p:nvPr/>
        </p:nvGrpSpPr>
        <p:grpSpPr>
          <a:xfrm>
            <a:off x="7705847" y="4010466"/>
            <a:ext cx="723042" cy="598023"/>
            <a:chOff x="1654675" y="4256126"/>
            <a:chExt cx="851841" cy="704551"/>
          </a:xfrm>
        </p:grpSpPr>
        <p:grpSp>
          <p:nvGrpSpPr>
            <p:cNvPr id="747" name="Google Shape;747;p39"/>
            <p:cNvGrpSpPr/>
            <p:nvPr/>
          </p:nvGrpSpPr>
          <p:grpSpPr>
            <a:xfrm>
              <a:off x="1654675" y="4256126"/>
              <a:ext cx="445587" cy="704551"/>
              <a:chOff x="1654675" y="4256126"/>
              <a:chExt cx="445587" cy="704551"/>
            </a:xfrm>
          </p:grpSpPr>
          <p:sp>
            <p:nvSpPr>
              <p:cNvPr id="748" name="Google Shape;748;p39"/>
              <p:cNvSpPr/>
              <p:nvPr/>
            </p:nvSpPr>
            <p:spPr>
              <a:xfrm>
                <a:off x="1655926" y="4257377"/>
                <a:ext cx="440657" cy="703300"/>
              </a:xfrm>
              <a:custGeom>
                <a:avLst/>
                <a:gdLst/>
                <a:ahLst/>
                <a:cxnLst/>
                <a:rect l="l" t="t" r="r" b="b"/>
                <a:pathLst>
                  <a:path w="11976" h="19114" extrusionOk="0">
                    <a:moveTo>
                      <a:pt x="0" y="0"/>
                    </a:moveTo>
                    <a:lnTo>
                      <a:pt x="0" y="17112"/>
                    </a:lnTo>
                    <a:lnTo>
                      <a:pt x="2002" y="17112"/>
                    </a:lnTo>
                    <a:lnTo>
                      <a:pt x="2002" y="16112"/>
                    </a:lnTo>
                    <a:lnTo>
                      <a:pt x="3002" y="16112"/>
                    </a:lnTo>
                    <a:lnTo>
                      <a:pt x="3002" y="15111"/>
                    </a:lnTo>
                    <a:lnTo>
                      <a:pt x="4003" y="15111"/>
                    </a:lnTo>
                    <a:lnTo>
                      <a:pt x="4003" y="14110"/>
                    </a:lnTo>
                    <a:lnTo>
                      <a:pt x="4971" y="14110"/>
                    </a:lnTo>
                    <a:lnTo>
                      <a:pt x="4971" y="16112"/>
                    </a:lnTo>
                    <a:lnTo>
                      <a:pt x="5971" y="16112"/>
                    </a:lnTo>
                    <a:lnTo>
                      <a:pt x="5971" y="18113"/>
                    </a:lnTo>
                    <a:lnTo>
                      <a:pt x="6972" y="18113"/>
                    </a:lnTo>
                    <a:lnTo>
                      <a:pt x="6972" y="19114"/>
                    </a:lnTo>
                    <a:lnTo>
                      <a:pt x="8973" y="19114"/>
                    </a:lnTo>
                    <a:lnTo>
                      <a:pt x="8973" y="18113"/>
                    </a:lnTo>
                    <a:lnTo>
                      <a:pt x="9974" y="18113"/>
                    </a:lnTo>
                    <a:lnTo>
                      <a:pt x="9974" y="16112"/>
                    </a:lnTo>
                    <a:lnTo>
                      <a:pt x="8973" y="16112"/>
                    </a:lnTo>
                    <a:lnTo>
                      <a:pt x="8973" y="14110"/>
                    </a:lnTo>
                    <a:lnTo>
                      <a:pt x="7973" y="14110"/>
                    </a:lnTo>
                    <a:lnTo>
                      <a:pt x="7973" y="13110"/>
                    </a:lnTo>
                    <a:lnTo>
                      <a:pt x="11976" y="13110"/>
                    </a:lnTo>
                    <a:lnTo>
                      <a:pt x="11976" y="12009"/>
                    </a:lnTo>
                    <a:lnTo>
                      <a:pt x="11976" y="11008"/>
                    </a:lnTo>
                    <a:lnTo>
                      <a:pt x="11042" y="11008"/>
                    </a:lnTo>
                    <a:lnTo>
                      <a:pt x="11042" y="10007"/>
                    </a:lnTo>
                    <a:lnTo>
                      <a:pt x="10041" y="10007"/>
                    </a:lnTo>
                    <a:lnTo>
                      <a:pt x="10041" y="9007"/>
                    </a:lnTo>
                    <a:lnTo>
                      <a:pt x="9040" y="9007"/>
                    </a:lnTo>
                    <a:lnTo>
                      <a:pt x="9040" y="8006"/>
                    </a:lnTo>
                    <a:lnTo>
                      <a:pt x="8039" y="8006"/>
                    </a:lnTo>
                    <a:lnTo>
                      <a:pt x="8039" y="7005"/>
                    </a:lnTo>
                    <a:lnTo>
                      <a:pt x="7039" y="7005"/>
                    </a:lnTo>
                    <a:lnTo>
                      <a:pt x="7039" y="6005"/>
                    </a:lnTo>
                    <a:lnTo>
                      <a:pt x="6038" y="6005"/>
                    </a:lnTo>
                    <a:lnTo>
                      <a:pt x="6038" y="5004"/>
                    </a:lnTo>
                    <a:lnTo>
                      <a:pt x="5037" y="5004"/>
                    </a:lnTo>
                    <a:lnTo>
                      <a:pt x="5037" y="4003"/>
                    </a:lnTo>
                    <a:lnTo>
                      <a:pt x="4037" y="4003"/>
                    </a:lnTo>
                    <a:lnTo>
                      <a:pt x="4037" y="3002"/>
                    </a:lnTo>
                    <a:lnTo>
                      <a:pt x="3036" y="3002"/>
                    </a:lnTo>
                    <a:lnTo>
                      <a:pt x="3036" y="2002"/>
                    </a:lnTo>
                    <a:lnTo>
                      <a:pt x="2035" y="2002"/>
                    </a:lnTo>
                    <a:lnTo>
                      <a:pt x="2035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>
                <a:off x="1654675" y="4256126"/>
                <a:ext cx="36869" cy="62845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7080" extrusionOk="0">
                    <a:moveTo>
                      <a:pt x="1" y="1"/>
                    </a:moveTo>
                    <a:lnTo>
                      <a:pt x="1" y="17080"/>
                    </a:lnTo>
                    <a:lnTo>
                      <a:pt x="1002" y="17080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0" name="Google Shape;750;p39"/>
              <p:cNvSpPr/>
              <p:nvPr/>
            </p:nvSpPr>
            <p:spPr>
              <a:xfrm>
                <a:off x="1692758" y="4292958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>
                <a:off x="1729553" y="4329790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2" name="Google Shape;752;p39"/>
              <p:cNvSpPr/>
              <p:nvPr/>
            </p:nvSpPr>
            <p:spPr>
              <a:xfrm>
                <a:off x="1765170" y="4366621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3" name="Google Shape;753;p39"/>
              <p:cNvSpPr/>
              <p:nvPr/>
            </p:nvSpPr>
            <p:spPr>
              <a:xfrm>
                <a:off x="1803216" y="4403416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4" name="Google Shape;754;p39"/>
              <p:cNvSpPr/>
              <p:nvPr/>
            </p:nvSpPr>
            <p:spPr>
              <a:xfrm>
                <a:off x="1841262" y="4440248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5" name="Google Shape;755;p39"/>
              <p:cNvSpPr/>
              <p:nvPr/>
            </p:nvSpPr>
            <p:spPr>
              <a:xfrm>
                <a:off x="1878057" y="4477080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6" name="Google Shape;756;p39"/>
              <p:cNvSpPr/>
              <p:nvPr/>
            </p:nvSpPr>
            <p:spPr>
              <a:xfrm>
                <a:off x="1914889" y="4515125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7" name="Google Shape;757;p39"/>
              <p:cNvSpPr/>
              <p:nvPr/>
            </p:nvSpPr>
            <p:spPr>
              <a:xfrm>
                <a:off x="1951721" y="4551920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8" name="Google Shape;758;p39"/>
              <p:cNvSpPr/>
              <p:nvPr/>
            </p:nvSpPr>
            <p:spPr>
              <a:xfrm>
                <a:off x="1988553" y="4588752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59" name="Google Shape;759;p39"/>
              <p:cNvSpPr/>
              <p:nvPr/>
            </p:nvSpPr>
            <p:spPr>
              <a:xfrm>
                <a:off x="2025348" y="4625584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2062179" y="4662415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1" name="Google Shape;761;p39"/>
              <p:cNvSpPr/>
              <p:nvPr/>
            </p:nvSpPr>
            <p:spPr>
              <a:xfrm>
                <a:off x="1914889" y="4699210"/>
                <a:ext cx="185373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1002" extrusionOk="0">
                    <a:moveTo>
                      <a:pt x="1" y="1"/>
                    </a:moveTo>
                    <a:lnTo>
                      <a:pt x="1" y="1002"/>
                    </a:lnTo>
                    <a:lnTo>
                      <a:pt x="5038" y="1002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2" name="Google Shape;762;p39"/>
              <p:cNvSpPr/>
              <p:nvPr/>
            </p:nvSpPr>
            <p:spPr>
              <a:xfrm>
                <a:off x="1914889" y="4736042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3" name="Google Shape;763;p39"/>
              <p:cNvSpPr/>
              <p:nvPr/>
            </p:nvSpPr>
            <p:spPr>
              <a:xfrm>
                <a:off x="1803216" y="4736042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4" name="Google Shape;764;p39"/>
              <p:cNvSpPr/>
              <p:nvPr/>
            </p:nvSpPr>
            <p:spPr>
              <a:xfrm>
                <a:off x="1841262" y="4772874"/>
                <a:ext cx="36832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02" extrusionOk="0">
                    <a:moveTo>
                      <a:pt x="0" y="0"/>
                    </a:move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5" name="Google Shape;765;p39"/>
              <p:cNvSpPr/>
              <p:nvPr/>
            </p:nvSpPr>
            <p:spPr>
              <a:xfrm>
                <a:off x="1878057" y="4847751"/>
                <a:ext cx="36869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2" extrusionOk="0">
                    <a:moveTo>
                      <a:pt x="1" y="0"/>
                    </a:moveTo>
                    <a:lnTo>
                      <a:pt x="1" y="2001"/>
                    </a:lnTo>
                    <a:lnTo>
                      <a:pt x="1002" y="2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6" name="Google Shape;766;p39"/>
              <p:cNvSpPr/>
              <p:nvPr/>
            </p:nvSpPr>
            <p:spPr>
              <a:xfrm>
                <a:off x="1914889" y="4921378"/>
                <a:ext cx="73700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2002" y="1001"/>
                    </a:lnTo>
                    <a:lnTo>
                      <a:pt x="2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7" name="Google Shape;767;p39"/>
              <p:cNvSpPr/>
              <p:nvPr/>
            </p:nvSpPr>
            <p:spPr>
              <a:xfrm>
                <a:off x="1951721" y="4772874"/>
                <a:ext cx="36869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2" extrusionOk="0">
                    <a:moveTo>
                      <a:pt x="0" y="0"/>
                    </a:move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8" name="Google Shape;768;p39"/>
              <p:cNvSpPr/>
              <p:nvPr/>
            </p:nvSpPr>
            <p:spPr>
              <a:xfrm>
                <a:off x="1988553" y="4847751"/>
                <a:ext cx="36832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02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1001" y="2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69" name="Google Shape;769;p39"/>
              <p:cNvSpPr/>
              <p:nvPr/>
            </p:nvSpPr>
            <p:spPr>
              <a:xfrm>
                <a:off x="1765170" y="4772874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1729553" y="4810920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1692758" y="4847751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grpSp>
          <p:nvGrpSpPr>
            <p:cNvPr id="772" name="Google Shape;772;p39"/>
            <p:cNvGrpSpPr/>
            <p:nvPr/>
          </p:nvGrpSpPr>
          <p:grpSpPr>
            <a:xfrm>
              <a:off x="2099011" y="4329790"/>
              <a:ext cx="407505" cy="517999"/>
              <a:chOff x="2099011" y="4329790"/>
              <a:chExt cx="407505" cy="517999"/>
            </a:xfrm>
          </p:grpSpPr>
          <p:sp>
            <p:nvSpPr>
              <p:cNvPr id="773" name="Google Shape;773;p39"/>
              <p:cNvSpPr/>
              <p:nvPr/>
            </p:nvSpPr>
            <p:spPr>
              <a:xfrm>
                <a:off x="2100225" y="4331004"/>
                <a:ext cx="405076" cy="515535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401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1001" y="4004"/>
                    </a:lnTo>
                    <a:lnTo>
                      <a:pt x="2002" y="4004"/>
                    </a:lnTo>
                    <a:lnTo>
                      <a:pt x="2002" y="5004"/>
                    </a:lnTo>
                    <a:lnTo>
                      <a:pt x="3003" y="5004"/>
                    </a:lnTo>
                    <a:lnTo>
                      <a:pt x="3003" y="6005"/>
                    </a:lnTo>
                    <a:lnTo>
                      <a:pt x="4003" y="6005"/>
                    </a:lnTo>
                    <a:lnTo>
                      <a:pt x="4003" y="7006"/>
                    </a:lnTo>
                    <a:lnTo>
                      <a:pt x="4003" y="8006"/>
                    </a:lnTo>
                    <a:lnTo>
                      <a:pt x="3003" y="8006"/>
                    </a:lnTo>
                    <a:lnTo>
                      <a:pt x="3003" y="9007"/>
                    </a:lnTo>
                    <a:lnTo>
                      <a:pt x="2002" y="9007"/>
                    </a:lnTo>
                    <a:lnTo>
                      <a:pt x="2002" y="10008"/>
                    </a:lnTo>
                    <a:lnTo>
                      <a:pt x="1001" y="10008"/>
                    </a:lnTo>
                    <a:lnTo>
                      <a:pt x="1001" y="11009"/>
                    </a:lnTo>
                    <a:lnTo>
                      <a:pt x="1001" y="12009"/>
                    </a:lnTo>
                    <a:lnTo>
                      <a:pt x="1001" y="13010"/>
                    </a:lnTo>
                    <a:lnTo>
                      <a:pt x="1" y="13010"/>
                    </a:lnTo>
                    <a:lnTo>
                      <a:pt x="1" y="14011"/>
                    </a:lnTo>
                    <a:lnTo>
                      <a:pt x="11008" y="14011"/>
                    </a:lnTo>
                    <a:lnTo>
                      <a:pt x="11008" y="13010"/>
                    </a:lnTo>
                    <a:lnTo>
                      <a:pt x="10008" y="13010"/>
                    </a:lnTo>
                    <a:lnTo>
                      <a:pt x="10008" y="12009"/>
                    </a:lnTo>
                    <a:lnTo>
                      <a:pt x="10008" y="11009"/>
                    </a:lnTo>
                    <a:lnTo>
                      <a:pt x="10008" y="10008"/>
                    </a:lnTo>
                    <a:lnTo>
                      <a:pt x="9007" y="10008"/>
                    </a:lnTo>
                    <a:lnTo>
                      <a:pt x="9007" y="9007"/>
                    </a:lnTo>
                    <a:lnTo>
                      <a:pt x="8006" y="9007"/>
                    </a:lnTo>
                    <a:lnTo>
                      <a:pt x="8006" y="8006"/>
                    </a:lnTo>
                    <a:lnTo>
                      <a:pt x="7006" y="8006"/>
                    </a:lnTo>
                    <a:lnTo>
                      <a:pt x="7006" y="7006"/>
                    </a:lnTo>
                    <a:lnTo>
                      <a:pt x="7006" y="6005"/>
                    </a:lnTo>
                    <a:lnTo>
                      <a:pt x="8006" y="6005"/>
                    </a:lnTo>
                    <a:lnTo>
                      <a:pt x="8006" y="5004"/>
                    </a:lnTo>
                    <a:lnTo>
                      <a:pt x="9007" y="5004"/>
                    </a:lnTo>
                    <a:lnTo>
                      <a:pt x="9007" y="4004"/>
                    </a:lnTo>
                    <a:lnTo>
                      <a:pt x="10008" y="4004"/>
                    </a:lnTo>
                    <a:lnTo>
                      <a:pt x="10008" y="3003"/>
                    </a:lnTo>
                    <a:lnTo>
                      <a:pt x="10008" y="2002"/>
                    </a:lnTo>
                    <a:lnTo>
                      <a:pt x="10008" y="1001"/>
                    </a:lnTo>
                    <a:lnTo>
                      <a:pt x="11008" y="1001"/>
                    </a:lnTo>
                    <a:lnTo>
                      <a:pt x="110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2173889" y="4477080"/>
                <a:ext cx="73664" cy="748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35" extrusionOk="0">
                    <a:moveTo>
                      <a:pt x="0" y="0"/>
                    </a:moveTo>
                    <a:lnTo>
                      <a:pt x="0" y="1034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  <a:moveTo>
                      <a:pt x="1001" y="1034"/>
                    </a:moveTo>
                    <a:lnTo>
                      <a:pt x="1001" y="2035"/>
                    </a:lnTo>
                    <a:lnTo>
                      <a:pt x="2001" y="2035"/>
                    </a:lnTo>
                    <a:lnTo>
                      <a:pt x="2001" y="10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2284348" y="4477080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2247516" y="4440248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2321143" y="4440248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2247516" y="4551920"/>
                <a:ext cx="36869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3" extrusionOk="0">
                    <a:moveTo>
                      <a:pt x="0" y="1"/>
                    </a:move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2210684" y="4625584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2173889" y="4662415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2321143" y="4736042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2247516" y="4736042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2284348" y="4699210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2099011" y="4329790"/>
                <a:ext cx="407505" cy="147327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4004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1001" y="3002"/>
                    </a:lnTo>
                    <a:lnTo>
                      <a:pt x="1001" y="4003"/>
                    </a:lnTo>
                    <a:lnTo>
                      <a:pt x="2035" y="4003"/>
                    </a:lnTo>
                    <a:lnTo>
                      <a:pt x="2035" y="3002"/>
                    </a:lnTo>
                    <a:lnTo>
                      <a:pt x="2035" y="2002"/>
                    </a:lnTo>
                    <a:lnTo>
                      <a:pt x="2035" y="1001"/>
                    </a:lnTo>
                    <a:lnTo>
                      <a:pt x="9040" y="1001"/>
                    </a:lnTo>
                    <a:lnTo>
                      <a:pt x="9040" y="2002"/>
                    </a:lnTo>
                    <a:lnTo>
                      <a:pt x="9040" y="3002"/>
                    </a:lnTo>
                    <a:lnTo>
                      <a:pt x="9040" y="4003"/>
                    </a:lnTo>
                    <a:lnTo>
                      <a:pt x="10074" y="4003"/>
                    </a:lnTo>
                    <a:lnTo>
                      <a:pt x="10074" y="3002"/>
                    </a:lnTo>
                    <a:lnTo>
                      <a:pt x="10074" y="2002"/>
                    </a:lnTo>
                    <a:lnTo>
                      <a:pt x="10074" y="1001"/>
                    </a:lnTo>
                    <a:lnTo>
                      <a:pt x="11075" y="1001"/>
                    </a:lnTo>
                    <a:lnTo>
                      <a:pt x="1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2357974" y="4477080"/>
                <a:ext cx="73700" cy="748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035" extrusionOk="0">
                    <a:moveTo>
                      <a:pt x="1001" y="0"/>
                    </a:moveTo>
                    <a:lnTo>
                      <a:pt x="1001" y="1034"/>
                    </a:lnTo>
                    <a:lnTo>
                      <a:pt x="2002" y="1034"/>
                    </a:lnTo>
                    <a:lnTo>
                      <a:pt x="2002" y="0"/>
                    </a:lnTo>
                    <a:close/>
                    <a:moveTo>
                      <a:pt x="1" y="1034"/>
                    </a:moveTo>
                    <a:lnTo>
                      <a:pt x="1" y="2035"/>
                    </a:lnTo>
                    <a:lnTo>
                      <a:pt x="1001" y="2035"/>
                    </a:lnTo>
                    <a:lnTo>
                      <a:pt x="1001" y="10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2321143" y="4551920"/>
                <a:ext cx="36869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3" extrusionOk="0">
                    <a:moveTo>
                      <a:pt x="1" y="1"/>
                    </a:moveTo>
                    <a:lnTo>
                      <a:pt x="1" y="1002"/>
                    </a:lnTo>
                    <a:lnTo>
                      <a:pt x="1" y="2002"/>
                    </a:lnTo>
                    <a:lnTo>
                      <a:pt x="1002" y="2002"/>
                    </a:lnTo>
                    <a:lnTo>
                      <a:pt x="1002" y="10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2357974" y="4625584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2394806" y="4662415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2099011" y="4699210"/>
                <a:ext cx="407505" cy="148578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4038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1001" y="2002"/>
                    </a:lnTo>
                    <a:lnTo>
                      <a:pt x="1001" y="3036"/>
                    </a:lnTo>
                    <a:lnTo>
                      <a:pt x="0" y="3036"/>
                    </a:lnTo>
                    <a:lnTo>
                      <a:pt x="0" y="4037"/>
                    </a:lnTo>
                    <a:lnTo>
                      <a:pt x="11075" y="4037"/>
                    </a:lnTo>
                    <a:lnTo>
                      <a:pt x="11075" y="3036"/>
                    </a:lnTo>
                    <a:lnTo>
                      <a:pt x="10074" y="3036"/>
                    </a:lnTo>
                    <a:lnTo>
                      <a:pt x="10074" y="2002"/>
                    </a:lnTo>
                    <a:lnTo>
                      <a:pt x="10074" y="1002"/>
                    </a:lnTo>
                    <a:lnTo>
                      <a:pt x="10074" y="1"/>
                    </a:lnTo>
                    <a:lnTo>
                      <a:pt x="9040" y="1"/>
                    </a:lnTo>
                    <a:lnTo>
                      <a:pt x="9040" y="1002"/>
                    </a:lnTo>
                    <a:lnTo>
                      <a:pt x="9040" y="2002"/>
                    </a:lnTo>
                    <a:lnTo>
                      <a:pt x="9040" y="3036"/>
                    </a:lnTo>
                    <a:lnTo>
                      <a:pt x="8039" y="3036"/>
                    </a:lnTo>
                    <a:lnTo>
                      <a:pt x="8039" y="2002"/>
                    </a:lnTo>
                    <a:lnTo>
                      <a:pt x="7039" y="2002"/>
                    </a:lnTo>
                    <a:lnTo>
                      <a:pt x="7039" y="3036"/>
                    </a:lnTo>
                    <a:lnTo>
                      <a:pt x="6038" y="3036"/>
                    </a:lnTo>
                    <a:lnTo>
                      <a:pt x="6038" y="2002"/>
                    </a:lnTo>
                    <a:lnTo>
                      <a:pt x="5037" y="2002"/>
                    </a:lnTo>
                    <a:lnTo>
                      <a:pt x="5037" y="3036"/>
                    </a:lnTo>
                    <a:lnTo>
                      <a:pt x="4036" y="3036"/>
                    </a:lnTo>
                    <a:lnTo>
                      <a:pt x="4036" y="2002"/>
                    </a:lnTo>
                    <a:lnTo>
                      <a:pt x="3036" y="2002"/>
                    </a:lnTo>
                    <a:lnTo>
                      <a:pt x="3036" y="3036"/>
                    </a:lnTo>
                    <a:lnTo>
                      <a:pt x="2035" y="3036"/>
                    </a:lnTo>
                    <a:lnTo>
                      <a:pt x="2035" y="2002"/>
                    </a:lnTo>
                    <a:lnTo>
                      <a:pt x="2035" y="1002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14A6B4F5-1EA6-4885-832B-44D6B195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2125"/>
            <a:ext cx="7704000" cy="572700"/>
          </a:xfrm>
        </p:spPr>
        <p:txBody>
          <a:bodyPr/>
          <a:lstStyle/>
          <a:p>
            <a:r>
              <a:rPr lang="ko-KR" altLang="en-US">
                <a:latin typeface="+mn-ea"/>
                <a:ea typeface="+mn-ea"/>
              </a:rPr>
              <a:t>비기능적 요구사항</a:t>
            </a:r>
            <a:endParaRPr lang="ko-KR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53324-0337-4A8A-31EC-EF966C0DDD99}"/>
              </a:ext>
            </a:extLst>
          </p:cNvPr>
          <p:cNvSpPr txBox="1"/>
          <p:nvPr/>
        </p:nvSpPr>
        <p:spPr>
          <a:xfrm>
            <a:off x="720586" y="1534353"/>
            <a:ext cx="7510253" cy="2754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>
                <a:latin typeface="+mn-ea"/>
                <a:ea typeface="+mn-ea"/>
              </a:rPr>
              <a:t>하나의 파일의 이름과 위치를 표현하기 위해 약 40문자가 필요하다고 가정</a:t>
            </a:r>
          </a:p>
          <a:p>
            <a:pPr marL="285750" indent="-285750">
              <a:buChar char="•"/>
            </a:pPr>
            <a:r>
              <a:rPr lang="ko-KR">
                <a:solidFill>
                  <a:srgbClr val="191919"/>
                </a:solidFill>
                <a:latin typeface="+mn-ea"/>
                <a:ea typeface="+mn-ea"/>
              </a:rPr>
              <a:t>20bit로 </a:t>
            </a:r>
            <a:r>
              <a:rPr lang="ko-KR" err="1">
                <a:solidFill>
                  <a:srgbClr val="191919"/>
                </a:solidFill>
                <a:latin typeface="+mn-ea"/>
                <a:ea typeface="+mn-ea"/>
              </a:rPr>
              <a:t>블럭을</a:t>
            </a:r>
            <a:r>
              <a:rPr lang="ko-KR">
                <a:solidFill>
                  <a:srgbClr val="191919"/>
                </a:solidFill>
                <a:latin typeface="+mn-ea"/>
                <a:ea typeface="+mn-ea"/>
              </a:rPr>
              <a:t> 찾는 경우 1M개의 </a:t>
            </a:r>
            <a:r>
              <a:rPr lang="ko-KR" altLang="en-US">
                <a:solidFill>
                  <a:srgbClr val="191919"/>
                </a:solidFill>
                <a:latin typeface="+mn-ea"/>
                <a:ea typeface="+mn-ea"/>
              </a:rPr>
              <a:t>블록</a:t>
            </a:r>
            <a:r>
              <a:rPr lang="en-US">
                <a:solidFill>
                  <a:srgbClr val="191919"/>
                </a:solidFill>
                <a:latin typeface="+mn-ea"/>
                <a:ea typeface="+mn-ea"/>
              </a:rPr>
              <a:t> </a:t>
            </a:r>
            <a:r>
              <a:rPr lang="ko-KR" altLang="en-US">
                <a:solidFill>
                  <a:srgbClr val="191919"/>
                </a:solidFill>
                <a:latin typeface="+mn-ea"/>
                <a:ea typeface="+mn-ea"/>
              </a:rPr>
              <a:t>할당</a:t>
            </a:r>
            <a:r>
              <a:rPr lang="en-US">
                <a:solidFill>
                  <a:srgbClr val="191919"/>
                </a:solidFill>
                <a:latin typeface="+mn-ea"/>
                <a:ea typeface="+mn-ea"/>
              </a:rPr>
              <a:t> </a:t>
            </a:r>
            <a:r>
              <a:rPr lang="ko-KR" altLang="en-US">
                <a:solidFill>
                  <a:srgbClr val="191919"/>
                </a:solidFill>
                <a:latin typeface="+mn-ea"/>
                <a:ea typeface="+mn-ea"/>
              </a:rPr>
              <a:t>가능</a:t>
            </a:r>
            <a:endParaRPr lang="en-US" altLang="ko-KR">
              <a:latin typeface="+mn-ea"/>
              <a:ea typeface="+mn-ea"/>
            </a:endParaRPr>
          </a:p>
          <a:p>
            <a:pPr marL="285750" indent="-285750">
              <a:buChar char="•"/>
            </a:pPr>
            <a:endParaRPr lang="ko-KR" altLang="en-US">
              <a:latin typeface="+mn-ea"/>
              <a:ea typeface="+mn-ea"/>
            </a:endParaRPr>
          </a:p>
          <a:p>
            <a:pPr marL="285750" indent="-285750">
              <a:buChar char="•"/>
            </a:pPr>
            <a:endParaRPr lang="ko-KR" altLang="en-US">
              <a:latin typeface="+mn-ea"/>
              <a:ea typeface="+mn-ea"/>
            </a:endParaRPr>
          </a:p>
          <a:p>
            <a:pPr marL="285750" indent="-285750">
              <a:buChar char="•"/>
            </a:pPr>
            <a:r>
              <a:rPr lang="ko-KR">
                <a:latin typeface="+mn-ea"/>
                <a:ea typeface="+mn-ea"/>
              </a:rPr>
              <a:t>1개의 항목 길이: 42바이트</a:t>
            </a:r>
          </a:p>
          <a:p>
            <a:pPr marL="285750" indent="-285750">
              <a:buChar char="•"/>
            </a:pPr>
            <a:r>
              <a:rPr lang="ko-KR">
                <a:latin typeface="+mn-ea"/>
                <a:ea typeface="+mn-ea"/>
              </a:rPr>
              <a:t>항목 수: 1,000,000개</a:t>
            </a:r>
          </a:p>
          <a:p>
            <a:pPr marL="285750" indent="-285750">
              <a:buChar char="•"/>
            </a:pPr>
            <a:r>
              <a:rPr lang="ko-KR">
                <a:latin typeface="+mn-ea"/>
                <a:ea typeface="+mn-ea"/>
              </a:rPr>
              <a:t>콤마 수: 999,999개</a:t>
            </a:r>
          </a:p>
          <a:p>
            <a:pPr marL="285750" indent="-285750">
              <a:buChar char="•"/>
            </a:pPr>
            <a:r>
              <a:rPr lang="ko-KR">
                <a:latin typeface="+mn-ea"/>
                <a:ea typeface="+mn-ea"/>
              </a:rPr>
              <a:t>대괄호 수: 2개</a:t>
            </a:r>
          </a:p>
          <a:p>
            <a:pPr marL="285750" indent="-285750">
              <a:buChar char="•"/>
            </a:pPr>
            <a:endParaRPr lang="ko-KR" altLang="en-US">
              <a:latin typeface="+mn-ea"/>
              <a:ea typeface="+mn-ea"/>
            </a:endParaRPr>
          </a:p>
          <a:p>
            <a:r>
              <a:rPr lang="ko-KR" altLang="en-US">
                <a:latin typeface="+mn-ea"/>
                <a:ea typeface="+mn-ea"/>
              </a:rPr>
              <a:t>메타데이터 파일</a:t>
            </a:r>
            <a:r>
              <a:rPr lang="ko-KR">
                <a:latin typeface="+mn-ea"/>
                <a:ea typeface="+mn-ea"/>
              </a:rPr>
              <a:t> 크기 (바이트) = (42바이트 * 1,000,000) + 999,999바이트 + 2바이트 = 42,000,000바이트 + 999,999바이트 + 2바이트 = 42,999,999바이트</a:t>
            </a:r>
            <a:r>
              <a:rPr lang="ko-KR" altLang="en-US">
                <a:latin typeface="+mn-ea"/>
                <a:ea typeface="+mn-ea"/>
              </a:rPr>
              <a:t> </a:t>
            </a:r>
            <a:r>
              <a:rPr lang="ko-KR">
                <a:latin typeface="+mn-ea"/>
                <a:ea typeface="+mn-ea"/>
              </a:rPr>
              <a:t>≈ 41.03MB</a:t>
            </a:r>
          </a:p>
          <a:p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280E83-13E3-0C4D-800E-F6BA8798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580452"/>
              </p:ext>
            </p:extLst>
          </p:nvPr>
        </p:nvGraphicFramePr>
        <p:xfrm>
          <a:off x="1292910" y="4061984"/>
          <a:ext cx="5120640" cy="370840"/>
        </p:xfrm>
        <a:graphic>
          <a:graphicData uri="http://schemas.openxmlformats.org/drawingml/2006/table">
            <a:tbl>
              <a:tblPr firstRow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71980345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09619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132659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93063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1447193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145816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46819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018340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12bit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20bit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00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7ADCB0-0C48-3E28-7342-7613820598E5}"/>
              </a:ext>
            </a:extLst>
          </p:cNvPr>
          <p:cNvSpPr txBox="1"/>
          <p:nvPr/>
        </p:nvSpPr>
        <p:spPr>
          <a:xfrm>
            <a:off x="1480111" y="4430337"/>
            <a:ext cx="18998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블록 내 위치지정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82257-F0D7-02B0-A7C0-31E70A897853}"/>
              </a:ext>
            </a:extLst>
          </p:cNvPr>
          <p:cNvSpPr txBox="1"/>
          <p:nvPr/>
        </p:nvSpPr>
        <p:spPr>
          <a:xfrm>
            <a:off x="3766110" y="4430336"/>
            <a:ext cx="24853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데이터가 저장된 블록 지정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972AD-11A3-5527-EACF-B39E98828727}"/>
              </a:ext>
            </a:extLst>
          </p:cNvPr>
          <p:cNvSpPr txBox="1"/>
          <p:nvPr/>
        </p:nvSpPr>
        <p:spPr>
          <a:xfrm>
            <a:off x="6414524" y="4081860"/>
            <a:ext cx="12447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+mn-ea"/>
                <a:ea typeface="+mn-ea"/>
              </a:rPr>
              <a:t>4Byte=32bit</a:t>
            </a:r>
            <a:endParaRPr lang="ko-KR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58;p39">
            <a:extLst>
              <a:ext uri="{FF2B5EF4-FFF2-40B4-BE49-F238E27FC236}">
                <a16:creationId xmlns:a16="http://schemas.microsoft.com/office/drawing/2014/main" id="{DDBB17BE-02E9-F8FE-012F-DD5F2DD59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988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">
                <a:latin typeface="맑은 고딕"/>
                <a:ea typeface="맑은 고딕"/>
              </a:rPr>
              <a:t>최종 산출물 구성</a:t>
            </a: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5620F72-EF6F-D4D5-D962-9E9739F6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38" y="1333087"/>
            <a:ext cx="7115523" cy="3433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58;p39">
            <a:extLst>
              <a:ext uri="{FF2B5EF4-FFF2-40B4-BE49-F238E27FC236}">
                <a16:creationId xmlns:a16="http://schemas.microsoft.com/office/drawing/2014/main" id="{DDBB17BE-02E9-F8FE-012F-DD5F2DD59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988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>
                <a:latin typeface="맑은 고딕"/>
                <a:ea typeface="맑은 고딕"/>
              </a:rPr>
              <a:t>SW </a:t>
            </a:r>
            <a:r>
              <a:rPr lang="ko-KR" altLang="en-US">
                <a:latin typeface="맑은 고딕"/>
                <a:ea typeface="맑은 고딕"/>
              </a:rPr>
              <a:t>설계</a:t>
            </a:r>
            <a:endParaRPr lang="ko-KR" altLang="en">
              <a:latin typeface="맑은 고딕"/>
              <a:ea typeface="맑은 고딕"/>
            </a:endParaRPr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929B7F8-E008-8483-390C-8020C627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96" y="1432837"/>
            <a:ext cx="7274608" cy="3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41"/>
          <p:cNvGrpSpPr/>
          <p:nvPr/>
        </p:nvGrpSpPr>
        <p:grpSpPr>
          <a:xfrm>
            <a:off x="1048885" y="3553925"/>
            <a:ext cx="344859" cy="565728"/>
            <a:chOff x="4113132" y="2072643"/>
            <a:chExt cx="406290" cy="666503"/>
          </a:xfrm>
        </p:grpSpPr>
        <p:sp>
          <p:nvSpPr>
            <p:cNvPr id="829" name="Google Shape;829;p41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pic>
        <p:nvPicPr>
          <p:cNvPr id="11" name="그림 10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3B59CF34-741E-792A-626A-AEE936EB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19697"/>
            <a:ext cx="7772400" cy="3808136"/>
          </a:xfrm>
          <a:prstGeom prst="rect">
            <a:avLst/>
          </a:prstGeom>
        </p:spPr>
      </p:pic>
      <p:sp>
        <p:nvSpPr>
          <p:cNvPr id="12" name="Google Shape;658;p39">
            <a:extLst>
              <a:ext uri="{FF2B5EF4-FFF2-40B4-BE49-F238E27FC236}">
                <a16:creationId xmlns:a16="http://schemas.microsoft.com/office/drawing/2014/main" id="{4D47E2E1-DDCD-833F-BE03-3B4D98368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988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500">
                <a:latin typeface="+mn-ea"/>
                <a:ea typeface="+mn-ea"/>
              </a:rPr>
              <a:t>클래스 다이어그램</a:t>
            </a:r>
            <a:endParaRPr lang="ko-KR" altLang="en" sz="350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C8281-65E2-3AC4-24AB-4EA37632B5F3}"/>
              </a:ext>
            </a:extLst>
          </p:cNvPr>
          <p:cNvSpPr txBox="1"/>
          <p:nvPr/>
        </p:nvSpPr>
        <p:spPr>
          <a:xfrm>
            <a:off x="413656" y="3407764"/>
            <a:ext cx="3624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+mn-ea"/>
                <a:ea typeface="+mn-ea"/>
              </a:rPr>
              <a:t>Wordcount</a:t>
            </a:r>
            <a:r>
              <a:rPr kumimoji="1" lang="ko-KR" altLang="en-US" err="1">
                <a:latin typeface="+mn-ea"/>
                <a:ea typeface="+mn-ea"/>
              </a:rPr>
              <a:t>를</a:t>
            </a:r>
            <a:r>
              <a:rPr kumimoji="1" lang="ko-KR" altLang="en-US">
                <a:latin typeface="+mn-ea"/>
                <a:ea typeface="+mn-ea"/>
              </a:rPr>
              <a:t> </a:t>
            </a:r>
            <a:r>
              <a:rPr kumimoji="1" lang="en-US" altLang="ko-KR">
                <a:latin typeface="+mn-ea"/>
                <a:ea typeface="+mn-ea"/>
              </a:rPr>
              <a:t>metadata</a:t>
            </a:r>
            <a:r>
              <a:rPr kumimoji="1" lang="ko-KR" altLang="en-US">
                <a:latin typeface="+mn-ea"/>
                <a:ea typeface="+mn-ea"/>
              </a:rPr>
              <a:t> 파일을 통해 실행하기 위해서 </a:t>
            </a:r>
            <a:r>
              <a:rPr kumimoji="1" lang="ko-KR" altLang="en-US" err="1">
                <a:latin typeface="+mn-ea"/>
                <a:ea typeface="+mn-ea"/>
              </a:rPr>
              <a:t>하둡의</a:t>
            </a:r>
            <a:r>
              <a:rPr kumimoji="1" lang="ko-KR" altLang="en-US">
                <a:latin typeface="+mn-ea"/>
                <a:ea typeface="+mn-ea"/>
              </a:rPr>
              <a:t> </a:t>
            </a:r>
            <a:r>
              <a:rPr kumimoji="1" lang="en-US" altLang="ko-KR" err="1">
                <a:latin typeface="+mn-ea"/>
                <a:ea typeface="+mn-ea"/>
              </a:rPr>
              <a:t>InputFormat</a:t>
            </a:r>
            <a:r>
              <a:rPr kumimoji="1" lang="ko-KR" altLang="en-US">
                <a:latin typeface="+mn-ea"/>
                <a:ea typeface="+mn-ea"/>
              </a:rPr>
              <a:t>과 </a:t>
            </a:r>
            <a:r>
              <a:rPr kumimoji="1" lang="en-US" altLang="ko-KR" err="1">
                <a:latin typeface="+mn-ea"/>
                <a:ea typeface="+mn-ea"/>
              </a:rPr>
              <a:t>RecordReader</a:t>
            </a:r>
            <a:r>
              <a:rPr kumimoji="1" lang="en-US" altLang="ko-KR">
                <a:latin typeface="+mn-ea"/>
                <a:ea typeface="+mn-ea"/>
              </a:rPr>
              <a:t> </a:t>
            </a:r>
            <a:r>
              <a:rPr kumimoji="1" lang="ko-KR" altLang="en-US">
                <a:latin typeface="+mn-ea"/>
                <a:ea typeface="+mn-ea"/>
              </a:rPr>
              <a:t>클래스를 </a:t>
            </a:r>
            <a:r>
              <a:rPr kumimoji="1" lang="ko-KR" altLang="en-US" err="1">
                <a:latin typeface="+mn-ea"/>
                <a:ea typeface="+mn-ea"/>
              </a:rPr>
              <a:t>오버라이딩하는</a:t>
            </a:r>
            <a:r>
              <a:rPr kumimoji="1" lang="ko-KR" altLang="en-US">
                <a:latin typeface="+mn-ea"/>
                <a:ea typeface="+mn-ea"/>
              </a:rPr>
              <a:t> 작업을 추가로 수행하였습니다</a:t>
            </a:r>
            <a:r>
              <a:rPr kumimoji="1" lang="en-US" altLang="ko-KR">
                <a:latin typeface="+mn-ea"/>
                <a:ea typeface="+mn-ea"/>
              </a:rPr>
              <a:t>.</a:t>
            </a:r>
            <a:endParaRPr kumimoji="1" lang="ko-KR" altLang="en-US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F11E4E7212D334EBB3EE4A166565F96" ma:contentTypeVersion="8" ma:contentTypeDescription="새 문서를 만듭니다." ma:contentTypeScope="" ma:versionID="a5dbf2a75c5f52902681cbf0b987899d">
  <xsd:schema xmlns:xsd="http://www.w3.org/2001/XMLSchema" xmlns:xs="http://www.w3.org/2001/XMLSchema" xmlns:p="http://schemas.microsoft.com/office/2006/metadata/properties" xmlns:ns2="c5555e0d-559c-417e-a53f-a8eafdbd70ff" targetNamespace="http://schemas.microsoft.com/office/2006/metadata/properties" ma:root="true" ma:fieldsID="46cdf64067d4e3c370a4a312926caf42" ns2:_="">
    <xsd:import namespace="c5555e0d-559c-417e-a53f-a8eafdbd7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55e0d-559c-417e-a53f-a8eafdbd7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CE9435-ADE7-4E34-A1DB-A74BCC6B231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87CA89-10B2-45C6-8E94-C7BBFCCE9913}">
  <ds:schemaRefs>
    <ds:schemaRef ds:uri="c5555e0d-559c-417e-a53f-a8eafdbd70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6B2467-521D-4AEE-8B08-529166358D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Computer Science &amp; Mathematics Major for College: Software &amp; Media Applications by Slidesgo</vt:lpstr>
      <vt:lpstr>네임노드 최적화를 통한  마스터 메모리 절감</vt:lpstr>
      <vt:lpstr>팀원 소개 및 상세 역할 분담</vt:lpstr>
      <vt:lpstr>작품 소개 - 마스터의 네임노드 메모리 절감</vt:lpstr>
      <vt:lpstr>PowerPoint Presentation</vt:lpstr>
      <vt:lpstr>SW 설계-기능요구사항</vt:lpstr>
      <vt:lpstr>비기능적 요구사항</vt:lpstr>
      <vt:lpstr>최종 산출물 구성</vt:lpstr>
      <vt:lpstr>SW 설계</vt:lpstr>
      <vt:lpstr>클래스 다이어그램</vt:lpstr>
      <vt:lpstr>서버 코드 소개</vt:lpstr>
      <vt:lpstr>서버 코드 소개</vt:lpstr>
      <vt:lpstr>클라이언트 코드 소개</vt:lpstr>
      <vt:lpstr>클라이언트 코드 소개</vt:lpstr>
      <vt:lpstr>클라이언트 코드 소개</vt:lpstr>
      <vt:lpstr>테스트 방법</vt:lpstr>
      <vt:lpstr>입력 파일</vt:lpstr>
      <vt:lpstr>출력 - 블록과 메타 데이터 파일</vt:lpstr>
      <vt:lpstr>수행 결과 – 1차 목표 달성 실패</vt:lpstr>
      <vt:lpstr>문제 정의 변경</vt:lpstr>
      <vt:lpstr>문제 정의 변경</vt:lpstr>
      <vt:lpstr>수행 결과 – 문제 해결</vt:lpstr>
      <vt:lpstr>수행 결과 – 5만개</vt:lpstr>
      <vt:lpstr>수행 결과 – 의의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네임노드 최적화를 통한  마스터 메모리 절감</dc:title>
  <cp:revision>1</cp:revision>
  <dcterms:modified xsi:type="dcterms:W3CDTF">2024-06-19T18:44:03Z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0x0101009F11E4E7212D334EBB3EE4A166565F96</vt:lpwstr>
  </property>
</Properties>
</file>